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svg" ContentType="image/svg+xml"/>
  <Default Extension="webp" ContentType="image/webp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sldMasterIdLst>
    <p:sldMasterId id="2147483660" r:id="rId5"/>
  </p:sldMasterIdLst>
  <p:notesMasterIdLst>
    <p:notesMasterId r:id="rId6"/>
  </p:notesMasterIdLst>
  <p:sldIdLst>
    <p:sldId id="257" r:id="rId7"/>
  </p:sldIdLst>
  <p:sldSz cx="12192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9pPr>
  </p:defaultTextStyle>
</p:presentation>
</file>

<file path=ppt/presProps.xml><?xml version="1.0" encoding="utf-8"?>
<p:presentationP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showPr showNarration="1"/>
  <p:extLst>
    <p:ext uri="smNativeData">
      <pr:smAppRevision xmlns:pr="smNativeData" xmlns="smNativeData" dt="1777241252" val="1224" rev64="64" revOS="3"/>
      <pr:smFileRevision xmlns:pr="smNativeData" xmlns="smNativeData" dt="1777241252" val="101"/>
      <pr:guideOptions xmlns:pr="smNativeData" xmlns="smNativeData" dt="1777241252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slideViewPr>
    <p:cSldViewPr snapToGrid="0">
      <p:cViewPr varScale="1">
        <p:scale>
          <a:sx n="91" d="100"/>
          <a:sy n="91" d="100"/>
        </p:scale>
        <p:origin x="4413" y="212"/>
      </p:cViewPr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35" d="100"/>
        <a:sy n="35" d="100"/>
      </p:scale>
      <p:origin x="0" y="0"/>
    </p:cViewPr>
  </p:sorterViewPr>
  <p:notesViewPr>
    <p:cSldViewPr snapToGrid="0">
      <p:cViewPr>
        <p:scale>
          <a:sx n="91" d="100"/>
          <a:sy n="91" d="100"/>
        </p:scale>
        <p:origin x="4413" y="212"/>
      </p:cViewPr>
    </p:cSldViewPr>
  </p:notesViewPr>
  <p:gridSpacing cx="73477120" cy="73477120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 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Bereich1"/>
          <p:cNvSpPr>
            <a:spLocks noGrp="1" noChangeArrowheads="1"/>
            <a:extLst>
              <a:ext uri="smNativeData">
                <pr:smNativeData xmlns:pr="smNativeData" xmlns="smNativeData" val="SMDATA_16_pIzu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AAAAAAAAAABIEgAA0AIAAAAAAAAmAAAACAAAAP//////////MAAAABQAAAAAAAAAAAD//wAAAQAAAP//AAABAA=="/>
              </a:ext>
            </a:extLst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l">
              <a:defRPr lang="de-de" sz="1200" cap="none"/>
            </a:lvl1pPr>
            <a:lvl2pPr>
              <a:defRPr lang="de-de"/>
            </a:lvl2pPr>
            <a:lvl3pPr>
              <a:defRPr lang="de-de"/>
            </a:lvl3pPr>
            <a:lvl4pPr>
              <a:defRPr lang="de-de"/>
            </a:lvl4pPr>
            <a:lvl5pPr>
              <a:defRPr lang="de-de"/>
            </a:lvl5pPr>
            <a:lvl6pPr>
              <a:defRPr lang="de-de"/>
            </a:lvl6pPr>
            <a:lvl7pPr>
              <a:defRPr lang="de-de"/>
            </a:lvl7pPr>
            <a:lvl8pPr>
              <a:defRPr lang="de-de"/>
            </a:lvl8pPr>
            <a:lvl9pPr>
              <a:defRPr lang="de-de"/>
            </a:lvl9pPr>
          </a:lstStyle>
          <a:p>
            <a:pPr>
              <a:defRPr lang="de-de"/>
            </a:pPr>
            <a:r>
              <a:t/>
            </a:r>
          </a:p>
        </p:txBody>
      </p:sp>
      <p:sp>
        <p:nvSpPr>
          <p:cNvPr id="3" name="ZeitstempelBereich1"/>
          <p:cNvSpPr>
            <a:spLocks noGrp="1" noChangeArrowheads="1"/>
            <a:extLst>
              <a:ext uri="smNativeData">
                <pr:smNativeData xmlns:pr="smNativeData" xmlns="smNativeData" val="SMDATA_16_pIzu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6BcAAAAAAAAwKgAA0AIAAAAAAAAmAAAACAAAAP//////////MAAAABQAAAAAAAAAAAD//wAAAQAAAP//AAABAA=="/>
              </a:ext>
            </a:extLst>
          </p:cNvSpPr>
          <p:nvPr>
            <p:ph type="dt" sz="quarter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r">
              <a:defRPr lang="de-de" sz="1200" cap="none"/>
            </a:lvl1pPr>
            <a:lvl2pPr>
              <a:defRPr lang="de-de"/>
            </a:lvl2pPr>
            <a:lvl3pPr>
              <a:defRPr lang="de-de"/>
            </a:lvl3pPr>
            <a:lvl4pPr>
              <a:defRPr lang="de-de"/>
            </a:lvl4pPr>
            <a:lvl5pPr>
              <a:defRPr lang="de-de"/>
            </a:lvl5pPr>
            <a:lvl6pPr>
              <a:defRPr lang="de-de"/>
            </a:lvl6pPr>
            <a:lvl7pPr>
              <a:defRPr lang="de-de"/>
            </a:lvl7pPr>
            <a:lvl8pPr>
              <a:defRPr lang="de-de"/>
            </a:lvl8pPr>
            <a:lvl9pPr>
              <a:defRPr lang="de-de"/>
            </a:lvl9pPr>
          </a:lstStyle>
          <a:p>
            <a:pPr>
              <a:defRPr lang="de-de"/>
            </a:pPr>
            <a:fld id="{6E37FCC4-8A83-620A-CD8F-7C5FB2C13B29}" type="datetime1">
              <a:t/>
            </a:fld>
          </a:p>
        </p:txBody>
      </p:sp>
      <p:sp>
        <p:nvSpPr>
          <p:cNvPr id="4" name="Foliengrafik1"/>
          <p:cNvSpPr>
            <a:spLocks noGrp="1" noChangeArrowheads="1"/>
            <a:extLst>
              <a:ext uri="smNativeData">
                <pr:smNativeData xmlns:pr="smNativeData" xmlns="smNativeData" val="SMDATA_16_pIzuaRMAAAAlAAAAZAAAAA8BAAAAkAAAAEgAAACQAAAASAAAAAAAAAABAAAAAAAAAAEAAABQAAAAAAAAAAAA4D8AAAAAAADgPwAAAAAAAOA/AAAAAAAA4D8AAAAAAADgPwAAAAAAAOA/AAAAAAAA4D8AAAAAAADgPwAAAAAAAOA/AAAAAAAA4D8CAAAAjAAAAAEAAAAAAAAAu+DjDP///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AAAAAAmAAAACAAAAP//////////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Folientext1"/>
          <p:cNvSpPr>
            <a:spLocks noGrp="1" noChangeArrowheads="1"/>
            <a:extLst>
              <a:ext uri="smNativeData">
                <pr:smNativeData xmlns:pr="smNativeData" xmlns="smNativeData" val="SMDATA_16_pIzu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AAAAAAmAAAACAAAAP//////////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Master-Textstil durch Klicken bearbeiten</a:t>
            </a:r>
          </a:p>
          <a:p>
            <a:pPr lvl="1"/>
            <a:r>
              <a:t>Zweite Ebene</a:t>
            </a:r>
          </a:p>
          <a:p>
            <a:pPr lvl="2"/>
            <a:r>
              <a:t>Dritte Ebene</a:t>
            </a:r>
          </a:p>
          <a:p>
            <a:pPr lvl="3"/>
            <a:r>
              <a:t>Vierte Ebene</a:t>
            </a:r>
          </a:p>
          <a:p>
            <a:pPr lvl="4"/>
            <a:r>
              <a:t>Fünfte Ebene</a:t>
            </a:r>
          </a:p>
        </p:txBody>
      </p:sp>
      <p:sp>
        <p:nvSpPr>
          <p:cNvPr id="6" name="FußzeilenBereich1"/>
          <p:cNvSpPr>
            <a:spLocks noGrp="1" noChangeArrowheads="1"/>
            <a:extLst>
              <a:ext uri="smNativeData">
                <pr:smNativeData xmlns:pr="smNativeData" xmlns="smNativeData" val="SMDATA_16_pIzua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BAG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AAAAAHA1AABIEgAAQDgAAAAAAAAmAAAACAAAAP//////////MAAAABQAAAAAAAAAAAD//wAAAQAAAP//AAABAA=="/>
              </a:ext>
            </a:extLst>
          </p:cNvSpPr>
          <p:nvPr>
            <p:ph type="ftr" sz="quarter" idx="4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lang="de-de" sz="1200" cap="none"/>
            </a:lvl1pPr>
            <a:lvl2pPr>
              <a:defRPr lang="de-de"/>
            </a:lvl2pPr>
            <a:lvl3pPr>
              <a:defRPr lang="de-de"/>
            </a:lvl3pPr>
            <a:lvl4pPr>
              <a:defRPr lang="de-de"/>
            </a:lvl4pPr>
            <a:lvl5pPr>
              <a:defRPr lang="de-de"/>
            </a:lvl5pPr>
            <a:lvl6pPr>
              <a:defRPr lang="de-de"/>
            </a:lvl6pPr>
            <a:lvl7pPr>
              <a:defRPr lang="de-de"/>
            </a:lvl7pPr>
            <a:lvl8pPr>
              <a:defRPr lang="de-de"/>
            </a:lvl8pPr>
            <a:lvl9pPr>
              <a:defRPr lang="de-de"/>
            </a:lvl9pPr>
          </a:lstStyle>
          <a:p>
            <a:pPr>
              <a:defRPr lang="de-de"/>
            </a:pPr>
            <a:r>
              <a:t/>
            </a:r>
          </a:p>
        </p:txBody>
      </p:sp>
      <p:sp>
        <p:nvSpPr>
          <p:cNvPr id="7" name="FoliennummerBereich1"/>
          <p:cNvSpPr>
            <a:spLocks noGrp="1" noChangeArrowheads="1"/>
            <a:extLst>
              <a:ext uri="smNativeData">
                <pr:smNativeData xmlns:pr="smNativeData" xmlns="smNativeData" val="SMDATA_16_pIzua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XUQ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6BcAAHA1AAAwKgAAQDgAAAAAAAAmAAAACAAAAP//////////MAAAABQAAAAAAAAAAAD//wAAAQAAAP//AAABAA=="/>
              </a:ext>
            </a:extLst>
          </p:cNvSpPr>
          <p:nvPr>
            <p:ph type="sldNum" sz="quarter" idx="5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r">
              <a:defRPr lang="de-de" sz="1200" cap="none"/>
            </a:lvl1pPr>
            <a:lvl2pPr>
              <a:defRPr lang="de-de"/>
            </a:lvl2pPr>
            <a:lvl3pPr>
              <a:defRPr lang="de-de"/>
            </a:lvl3pPr>
            <a:lvl4pPr>
              <a:defRPr lang="de-de"/>
            </a:lvl4pPr>
            <a:lvl5pPr>
              <a:defRPr lang="de-de"/>
            </a:lvl5pPr>
            <a:lvl6pPr>
              <a:defRPr lang="de-de"/>
            </a:lvl6pPr>
            <a:lvl7pPr>
              <a:defRPr lang="de-de"/>
            </a:lvl7pPr>
            <a:lvl8pPr>
              <a:defRPr lang="de-de"/>
            </a:lvl8pPr>
            <a:lvl9pPr>
              <a:defRPr lang="de-de"/>
            </a:lvl9pPr>
          </a:lstStyle>
          <a:p>
            <a:pPr>
              <a:defRPr lang="de-de"/>
            </a:pPr>
            <a:fld id="{10B97003-4DFD-EC86-B301-BBD33E4F45EE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cap="none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cap="none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cap="none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cap="none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cap="none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cap="none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cap="none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cap="none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cap="none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9pPr>
  </p:notesStyle>
</p:notesMaster>
</file>

<file path=ppt/notesSlides/_rels/notesSlide1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grafik1"/>
          <p:cNvSpPr>
            <a:spLocks noGrp="1" noChangeArrowheads="1"/>
            <a:extLst>
              <a:ext uri="smNativeData">
                <pr:smNativeData xmlns:pr="smNativeData" xmlns="smNativeData" val="SMDATA_16_pIzuaRMAAAAlAAAAZAAAAA8BAAAAkAAAAEgAAACQAAAASAAAAAAAAAABAAAAAAAAAAEAAABQAAAAAAAAAAAA4D8AAAAAAADgPwAAAAAAAOA/AAAAAAAA4D8AAAAAAADgPwAAAAAAAOA/AAAAAAAA4D8AAAAAAADgPwAAAAAAAOA/AAAAAAAA4D8CAAAAjAAAAAEAAAAAAAAARHLEDP///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B/GH9Y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A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Folientext1"/>
          <p:cNvSpPr>
            <a:spLocks noGrp="1" noChangeArrowheads="1"/>
            <a:extLst>
              <a:ext uri="smNativeData">
                <pr:smNativeData xmlns:pr="smNativeData" xmlns="smNativeData" val="SMDATA_16_pIzuaRMAAAAlAAAAZAAAAA8B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pTCn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A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masterClrMapping/>
  </p:clrMapOvr>
</p:note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blank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fast" p14:dur="350">
    <p:fade/>
    <p:extLst>
      <p:ext uri="smNativeData">
        <pr:smNativeData xmlns:pr="smNativeData" xmlns="smNativeData" val="pIzuaQAAAABeAQAAAAAAAAYAAAAAAAAAAAAAAAAAAAAAAAAAAQAAAAAAAAAAAAAAAAAAAAAAAAAAAAAA" duo="pIzuaQAAAAAAAAAAAAAAAAAAAAA="/>
      </p:ext>
    </p:extLst>
  </p:transition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7"/>
          <p:cNvSpPr>
            <a:extLst>
              <a:ext uri="smNativeData">
                <pr:smNativeData xmlns:pr="smNativeData" xmlns="smNativeData" val="SMDATA_16_pIzuaRMAAAAlAAAAZAAAAA0AAAAAkAAAAEgAAAAAAAAASAAAAAAAAAABAAAAAAAAAAEAAABQAAAAAAAAAAAA4D8AAAAAAADgPwAAAAAAAOA/AAAAAAAA4D8AAAAAAADgPwAAAAAAAOA/AAAAAAAA4D8AAAAAAADgPwAAAAAAAOA/AAAAAAAA4D8CAAAAjAAAAAEAAAAAAAAAv7+/A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v7+/AP///wEAAAAAAAAAAAAAAAAAAAAAAAAAAAAAAAAAAAAAAAAAADJVkQB/f38A5+bmA8zMzADAwP8Af39/AAAAAAAAAAAAAAAAAAAAAAAAAAAAIQAAABgAAAAUAAAAaAEAAIEoAACYSQAA+ygAABAAAAAmAAAACAAAAP//////////MAAAABQAAAAAAAAAAAD//wAAAQAAAP//AAABAA=="/>
              </a:ext>
            </a:extLst>
          </p:cNvSpPr>
          <p:nvPr/>
        </p:nvSpPr>
        <p:spPr>
          <a:xfrm>
            <a:off x="228600" y="6584315"/>
            <a:ext cx="11734800" cy="77470"/>
          </a:xfrm>
          <a:prstGeom prst="rect">
            <a:avLst/>
          </a:prstGeom>
          <a:solidFill>
            <a:srgbClr val="BFBFBF"/>
          </a:solidFill>
          <a:ln>
            <a:noFill/>
          </a:ln>
          <a:effectLst/>
        </p:spPr>
        <p:txBody>
          <a:bodyPr vert="horz" wrap="square" lIns="91440" tIns="45720" rIns="0" bIns="45720" numCol="1" spcCol="215900" anchor="ctr"/>
          <a:lstStyle/>
          <a:p>
            <a:pPr algn="r">
              <a:defRPr lang="de-de" cap="none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</a:p>
        </p:txBody>
      </p:sp>
      <p:sp>
        <p:nvSpPr>
          <p:cNvPr id="3" name="Rechteck 9"/>
          <p:cNvSpPr>
            <a:extLst>
              <a:ext uri="smNativeData">
                <pr:smNativeData xmlns:pr="smNativeData" xmlns="smNativeData" val="SMDATA_16_pIzuaRMAAAAlAAAAZAAAAA0AAAAAkAAAAEgAAACQAAAASAAAAAAAAAABAAAAAAAAAAEAAABQAAAAAAAAAAAA4D8AAAAAAADgPwAAAAAAAOA/AAAAAAAA4D8AAAAAAADgPwAAAAAAAOA/AAAAAAAA4D8AAAAAAADgPwAAAAAAAOA/AAAAAAAA4D8CAAAAjAAAAAEAAAAAAAAAD1SgA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D1SgAP///wEAAAAAAAAAAAAAAAAAAAAAAAAAAAAAAAAAAAAAAAAAADJVkQB/f38A5+bmA8zMzADAwP8Af39/AAAAAAAAAAAAAAAAAAAAAAAAAAAAIQAAABgAAAAUAAAAyx8AAIEoAAA1KwAA+ygAABAAAAAmAAAACAAAAP//////////MAAAABQAAAAAAAAAAAD//wAAAQAAAP//AAABAA=="/>
              </a:ext>
            </a:extLst>
          </p:cNvSpPr>
          <p:nvPr/>
        </p:nvSpPr>
        <p:spPr>
          <a:xfrm>
            <a:off x="5168265" y="6584315"/>
            <a:ext cx="1855470" cy="77470"/>
          </a:xfrm>
          <a:prstGeom prst="rect">
            <a:avLst/>
          </a:prstGeom>
          <a:solidFill>
            <a:srgbClr val="0F54A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de-de" cap="none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</a:p>
        </p:txBody>
      </p:sp>
      <p:sp>
        <p:nvSpPr>
          <p:cNvPr id="4" name="Gerader Verbinder 17"/>
          <p:cNvSpPr>
            <a:extLst>
              <a:ext uri="smNativeData">
                <pr:smNativeData xmlns:pr="smNativeData" xmlns="smNativeData" val="SMDATA_16_pIzua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L+/vwAt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L+/vwB/f38A5+bmA8zMzADAwP8Af39/AAAAAAAAAAAAAAAAAAAAAAAAAAAAIQAAABgAAAAUAAAAggUAAEwBAAAlSQAATAEAABAAAAAmAAAACAAAAP//////////MAAAABQAAAAAAAAAAAD//wAAAQAAAP//AAABAA=="/>
              </a:ext>
            </a:extLst>
          </p:cNvSpPr>
          <p:nvPr/>
        </p:nvSpPr>
        <p:spPr>
          <a:xfrm>
            <a:off x="895350" y="210820"/>
            <a:ext cx="10995025" cy="0"/>
          </a:xfrm>
          <a:prstGeom prst="line">
            <a:avLst/>
          </a:prstGeom>
          <a:noFill/>
          <a:ln w="28575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</p:sp>
      <p:pic>
        <p:nvPicPr>
          <p:cNvPr id="5" name="Grafik 20"/>
          <p:cNvPicPr>
            <a:picLocks noChangeAspect="1"/>
            <a:extLst>
              <a:ext uri="smNativeData">
                <pr:smNativeData xmlns:pr="smNativeData" xmlns="smNativeData" val="SMDATA_18_pIzuaR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BxFDKB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Ofm5gPMzMwAwMD/AH9/fwAAAAAAAAAAAAAAAAD///8AAAAAACEAAAAYAAAAFAAAAGgBAAA1AQAAgwQAAFUEAAAQAAAAJgAAAAgAAAD//////////zAAAAAUAAAAAAAAAAAA//8AAAEAAAD//wAAAQA="/>
              </a:ext>
            </a:extLst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196215"/>
            <a:ext cx="504825" cy="5080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6" name="Gerader Verbinder 35"/>
          <p:cNvSpPr>
            <a:extLst>
              <a:ext uri="smNativeData">
                <pr:smNativeData xmlns:pr="smNativeData" xmlns="smNativeData" val="SMDATA_16_pIzua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A9UoAAt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P///w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A9UoAB/f38A5+bmA8zMzADAwP8Af39/AAAAAAAAAAAAAAAAAAAAAAAAAAAAIQAAABgAAAAUAAAAWB8AAEwBAADDKgAATAEAABAAAAAmAAAACAAAAP//////////MAAAABQAAAAAAAAAAAD//wAAAQAAAP//AAABAA=="/>
              </a:ext>
            </a:extLst>
          </p:cNvSpPr>
          <p:nvPr/>
        </p:nvSpPr>
        <p:spPr>
          <a:xfrm>
            <a:off x="5095240" y="210820"/>
            <a:ext cx="1856105" cy="0"/>
          </a:xfrm>
          <a:prstGeom prst="line">
            <a:avLst/>
          </a:prstGeom>
          <a:noFill/>
          <a:ln w="28575" cap="flat" cmpd="sng" algn="ctr">
            <a:solidFill>
              <a:srgbClr val="0F54A0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feld 44"/>
          <p:cNvSpPr>
            <a:extLst>
              <a:ext uri="smNativeData">
                <pr:smNativeData xmlns:pr="smNativeData" xmlns="smNativeData" val="SMDATA_16_pIzuaRMAAAAlAAAAZAAAAE0AAAAAkAAAAEgAAAAA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B/f38A5+bmA8zMzADAwP8Af39/AAAAAAAAAAAAAAAAAAAAAAAAAAAAIQAAABgAAAAUAAAAxToAAH0lAACYSQAA8ycAABAgAAAmAAAACAAAAP//////////MAAAABQAAAAAAAAAAAD//wAAAQAAAP//AAABAA=="/>
              </a:ext>
            </a:extLst>
          </p:cNvSpPr>
          <p:nvPr/>
        </p:nvSpPr>
        <p:spPr>
          <a:xfrm>
            <a:off x="9553575" y="6094095"/>
            <a:ext cx="2409825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0" bIns="45720" numCol="1" spcCol="215900" anchor="t"/>
          <a:lstStyle/>
          <a:p>
            <a:pPr algn="r">
              <a:defRPr lang="de-de"/>
            </a:pPr>
            <a:r>
              <a:rPr lang="de-de" sz="2000" cap="none">
                <a:solidFill>
                  <a:srgbClr val="3F3F3F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FeG        Barmen</a:t>
            </a:r>
            <a:endParaRPr lang="de-de" sz="2000" cap="none">
              <a:solidFill>
                <a:srgbClr val="3F3F3F"/>
              </a:solidFill>
              <a:latin typeface="Arial" pitchFamily="2" charset="0"/>
              <a:ea typeface="Calibri" pitchFamily="2" charset="0"/>
              <a:cs typeface="Arial" pitchFamily="2" charset="0"/>
            </a:endParaRPr>
          </a:p>
        </p:txBody>
      </p:sp>
      <p:pic>
        <p:nvPicPr>
          <p:cNvPr id="8" name="Grafik 50"/>
          <p:cNvPicPr>
            <a:picLocks noChangeAspect="1"/>
            <a:extLst>
              <a:ext uri="smNativeData">
                <pr:smNativeData xmlns:pr="smNativeData" xmlns="smNativeData" val="SMDATA_18_pIzuaR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ALAAo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Ofm5gPMzMwAwMD/AH9/fwAAAAAAAAAAAAAAAAD///8AAAAAACEAAAAYAAAAFAAAABZBAAB+JQAAt0MAAPInAAAQAAAAJgAAAAgAAAD//////////zAAAAAUAAAAAAAAAAAA//8AAAEAAAD//wAAAQA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0580370" y="6094730"/>
            <a:ext cx="427355" cy="39878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3"/>
  </p:sldLayoutIdLst>
  <p:transition spd="fast" p14:dur="350">
    <p:fade/>
    <p:extLst>
      <p:ext uri="smNativeData">
        <pr:smNativeData xmlns:pr="smNativeData" xmlns="smNativeData" val="pIzuaQAAAABeAQAAAAAAAAYAAAAAAAAAAAAAAAAAAAAAAAAAAQAAAAAAAAAAAAAAAAAAAAAAAAAAAAAA" duo="pIzuaQAAAAAAAAAAAAAAAAAAAAA="/>
      </p:ext>
    </p:extLst>
  </p:transition>
  <p:hf sldNum="0" hdr="0" ftr="0" dt="0"/>
  <p:txStyles>
    <p:titleStyle>
      <a:lvl1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1" cap="none" spc="0" baseline="0">
          <a:solidFill>
            <a:schemeClr val="tx1"/>
          </a:solidFill>
          <a:effectLst/>
          <a:latin typeface="Calibri Light" pitchFamily="0" charset="0"/>
          <a:ea typeface="Calibri Light" pitchFamily="0" charset="0"/>
          <a:cs typeface="Calibri Light" pitchFamily="0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titleStyle>
    <p:bodyStyle>
      <a:lvl1pPr marL="228600" marR="0" indent="-228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685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4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1143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600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20574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5146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971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429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886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other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slide1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 showMasterSp="0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5"/>
          <p:cNvPicPr>
            <a:picLocks noChangeAspect="1"/>
            <a:extLst>
              <a:ext uri="smNativeData">
                <pr:smNativeData xmlns:pr="smNativeData" xmlns="smNativeData" val="SMDATA_18_pIzuaR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Ofm5gPMzMwAwMD/AH9/fwAAAAAAAAAAAAAAAAD///8AAAAAACEAAAAYAAAAFAAAAFgfAACFDwAAwyoAAKsaAAAQAAAAJgAAAAgAAAD//////////zAAAAAUAAAAAAAAAAAA//8AAAEAAAD//wAAAQA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5095240" y="2522855"/>
            <a:ext cx="1856105" cy="181229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Rechteck 13"/>
          <p:cNvSpPr>
            <a:extLst>
              <a:ext uri="smNativeData">
                <pr:smNativeData xmlns:pr="smNativeData" xmlns="smNativeData" val="SMDATA_16_pIzuaRMAAAAlAAAAZAAAAA0AAAAAkAAAAEgAAAAAAAAASAAAAAAAAAABAAAAAAAAAAEAAABQAAAAAAAAAAAA4D8AAAAAAADgPwAAAAAAAOA/AAAAAAAA4D8AAAAAAADgPwAAAAAAAOA/AAAAAAAA4D8AAAAAAADgPwAAAAAAAOA/AAAAAAAA4D8CAAAAjAAAAAEAAAAAAAAAf39/A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f39/AP///wEAAAAAAAAAAAAAAAAAAAAAAAAAAAAAAAAAAAAAAAAAADJVkQB/f38A5+bmA8zMzADAwP8Af39/AAAAAAAAAAAAAAAAAAAAAAAAAAAAIQAAABgAAAAUAAAAaAEAAIEoAACYSQAA+ygAABAAAAAmAAAACAAAAP//////////MAAAABQAAAAAAAAAAAD//wAAAQAAAP//AAABAA=="/>
              </a:ext>
            </a:extLst>
          </p:cNvSpPr>
          <p:nvPr/>
        </p:nvSpPr>
        <p:spPr>
          <a:xfrm>
            <a:off x="228600" y="6584315"/>
            <a:ext cx="11734800" cy="77470"/>
          </a:xfrm>
          <a:prstGeom prst="rect">
            <a:avLst/>
          </a:prstGeom>
          <a:solidFill>
            <a:srgbClr val="7F7F7F"/>
          </a:solidFill>
          <a:ln>
            <a:noFill/>
          </a:ln>
          <a:effectLst/>
        </p:spPr>
        <p:txBody>
          <a:bodyPr vert="horz" wrap="square" lIns="91440" tIns="45720" rIns="0" bIns="45720" numCol="1" spcCol="215900" anchor="ctr"/>
          <a:lstStyle/>
          <a:p>
            <a:pPr algn="r">
              <a:defRPr lang="de-de" cap="none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</a:p>
        </p:txBody>
      </p:sp>
      <p:sp>
        <p:nvSpPr>
          <p:cNvPr id="4" name="Rechteck 14"/>
          <p:cNvSpPr>
            <a:extLst>
              <a:ext uri="smNativeData">
                <pr:smNativeData xmlns:pr="smNativeData" xmlns="smNativeData" val="SMDATA_16_pIzuaRMAAAAlAAAAZAAAAA0AAAAAkAAAAEgAAACQAAAASAAAAAAAAAABAAAAAAAAAAEAAABQAAAAAAAAAAAA4D8AAAAAAADgPwAAAAAAAOA/AAAAAAAA4D8AAAAAAADgPwAAAAAAAOA/AAAAAAAA4D8AAAAAAADgPwAAAAAAAOA/AAAAAAAA4D8CAAAAjAAAAAEAAAAAAAAAD1SgA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D1SgAP///wEAAAAAAAAAAAAAAAAAAAAAAAAAAAAAAAAAAAAAAAAAADJVkQB/f38A5+bmA8zMzADAwP8Af39/AAAAAAAAAAAAAAAAAAAAAAAAAAAAIQAAABgAAAAUAAAAyx8AAIEoAAA1KwAA+ygAABAAAAAmAAAACAAAAP//////////MAAAABQAAAAAAAAAAAD//wAAAQAAAP//AAABAA=="/>
              </a:ext>
            </a:extLst>
          </p:cNvSpPr>
          <p:nvPr/>
        </p:nvSpPr>
        <p:spPr>
          <a:xfrm>
            <a:off x="5168265" y="6584315"/>
            <a:ext cx="1855470" cy="77470"/>
          </a:xfrm>
          <a:prstGeom prst="rect">
            <a:avLst/>
          </a:prstGeom>
          <a:solidFill>
            <a:srgbClr val="0F54A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de-de" cap="none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</a:p>
        </p:txBody>
      </p:sp>
      <p:sp>
        <p:nvSpPr>
          <p:cNvPr id="5" name="Gerader Verbinder 15"/>
          <p:cNvSpPr>
            <a:extLst>
              <a:ext uri="smNativeData">
                <pr:smNativeData xmlns:pr="smNativeData" xmlns="smNativeData" val="SMDATA_16_pIzua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H9/fwAt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H9/fwB/f38A5+bmA8zMzADAwP8Af39/AAAAAAAAAAAAAAAAAAAAAAAAAAAAIQAAABgAAAAUAAAAaAEAAEwBAAAlSQAATAEAABAAAAAmAAAACAAAAP//////////MAAAABQAAAAAAAAAAAD//wAAAQAAAP//AAABAA=="/>
              </a:ext>
            </a:extLst>
          </p:cNvSpPr>
          <p:nvPr/>
        </p:nvSpPr>
        <p:spPr>
          <a:xfrm>
            <a:off x="228600" y="210820"/>
            <a:ext cx="11661775" cy="0"/>
          </a:xfrm>
          <a:prstGeom prst="line">
            <a:avLst/>
          </a:prstGeom>
          <a:noFill/>
          <a:ln w="28575" cap="flat" cmpd="sng" algn="ctr">
            <a:solidFill>
              <a:srgbClr val="7F7F7F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Gerader Verbinder 17"/>
          <p:cNvSpPr>
            <a:extLst>
              <a:ext uri="smNativeData">
                <pr:smNativeData xmlns:pr="smNativeData" xmlns="smNativeData" val="SMDATA_16_pIzua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A9UoAAt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A9UoAB/f38A5+bmA8zMzADAwP8Af39/AAAAAAAAAAAAAAAAAAAAAAAAAAAAIQAAABgAAAAUAAAAWB8AAEwBAADDKgAATAEAABAAAAAmAAAACAAAAP//////////MAAAABQAAAAAAAAAAAD//wAAAQAAAP//AAABAA=="/>
              </a:ext>
            </a:extLst>
          </p:cNvSpPr>
          <p:nvPr/>
        </p:nvSpPr>
        <p:spPr>
          <a:xfrm>
            <a:off x="5095240" y="210820"/>
            <a:ext cx="1856105" cy="0"/>
          </a:xfrm>
          <a:prstGeom prst="line">
            <a:avLst/>
          </a:prstGeom>
          <a:noFill/>
          <a:ln w="28575" cap="flat" cmpd="sng" algn="ctr">
            <a:solidFill>
              <a:srgbClr val="0F54A0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ransition spd="fast" p14:dur="350">
    <p:fade/>
    <p:extLst>
      <p:ext uri="smNativeData">
        <pr:smNativeData xmlns:pr="smNativeData" xmlns="smNativeData" val="pIzuaQAAAABeAQAAAAAAAAYAAAAAAAAAAAAAAAAAAAAAAAAAAQAAAAAAAAAAAAAAAAAAAAAAAAAAAAAA" duo="pIzuaQAAAAAAAAAAAAAAAAAAAAA="/>
      </p:ext>
    </p:extLst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resentation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sentation">
  <a:themeElements>
    <a:clrScheme name="Presentatio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Andreas Weierstall</dc:creator>
  <cp:keywords/>
  <dc:description/>
  <cp:lastModifiedBy>joerg</cp:lastModifiedBy>
  <cp:revision>0</cp:revision>
  <dcterms:created xsi:type="dcterms:W3CDTF">2021-02-13T13:45:06Z</dcterms:created>
  <dcterms:modified xsi:type="dcterms:W3CDTF">2026-04-26T22:07:32Z</dcterms:modified>
</cp:coreProperties>
</file>