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Wie wir miteinander reden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wir miteinander reden,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Wie wir miteinander reden,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wie wir uns dabei begegnen,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soll die Liebe widerspiegeln,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uns Gott zum Leben schenkt,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soll die Liebe widerspiegeln,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uns Gott zum Leben schenkt.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wir miteinander reden,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Unser Leben redet lauter,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als die Worte, die Worte, die wir sagen.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Kann man uns daran erkennen und sehn,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die Liebe, die Liebe bei uns wohnt.</a:t>
            </a:r>
          </a:p>
        </p:txBody>
      </p:sp>
    </p:spTree>
    <p:extLst>
      <p:ext uri="{BB962C8B-B14F-4D97-AF65-F5344CB8AC3E}">
        <p14:creationId xmlns:p14="http://schemas.microsoft.com/office/powerpoint/2010/main" val="1499455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wir miteinander reden,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Was wir voneinander halten,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wie wir anderen vergeben,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soll die Liebe widerspiegeln,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uns Gott zum Leben schenkt,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soll die Liebe widerspiegeln,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uns Gott zum Leben schenkt.</a:t>
            </a:r>
          </a:p>
        </p:txBody>
      </p:sp>
    </p:spTree>
    <p:extLst>
      <p:ext uri="{BB962C8B-B14F-4D97-AF65-F5344CB8AC3E}">
        <p14:creationId xmlns:p14="http://schemas.microsoft.com/office/powerpoint/2010/main" val="3827196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wir miteinander reden,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Unser Leben redet lauter,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als die Worte, die Worte, die wir sagen.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Kann man uns daran erkennen und sehn,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die Liebe, die Liebe bei uns wohnt.</a:t>
            </a:r>
          </a:p>
        </p:txBody>
      </p:sp>
    </p:spTree>
    <p:extLst>
      <p:ext uri="{BB962C8B-B14F-4D97-AF65-F5344CB8AC3E}">
        <p14:creationId xmlns:p14="http://schemas.microsoft.com/office/powerpoint/2010/main" val="390110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wir miteinander reden,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5067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Wie wir Leid und Freude teilen,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wie wir fremde Lasten tragen,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soll die Liebe widerspiegeln,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uns Gott zum Leben schenkt,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soll die Liebe widerspiegeln,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die uns Gott zum Leben schenkt.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654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wir miteinander reden,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Unser Leben redet lauter,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als die Worte, die Worte, die wir sagen.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Kann man uns daran erkennen und sehn,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die Liebe, die Liebe bei uns wohnt.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Kann man uns daran erkennen und sehn,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die Liebe, die Liebe bei uns wohnt.</a:t>
            </a:r>
          </a:p>
        </p:txBody>
      </p:sp>
    </p:spTree>
    <p:extLst>
      <p:ext uri="{BB962C8B-B14F-4D97-AF65-F5344CB8AC3E}">
        <p14:creationId xmlns:p14="http://schemas.microsoft.com/office/powerpoint/2010/main" val="34783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Breitbild</PresentationFormat>
  <Paragraphs>41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2023-11-17T12:29:45Z</dcterms:modified>
</cp:coreProperties>
</file>