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65" r:id="rId4"/>
    <p:sldId id="722" r:id="rId5"/>
    <p:sldId id="728" r:id="rId6"/>
    <p:sldId id="266" r:id="rId7"/>
    <p:sldId id="259" r:id="rId8"/>
    <p:sldId id="264" r:id="rId9"/>
    <p:sldId id="263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5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42F80-A41D-4EE5-AE63-C76B32F8A053}" type="datetimeFigureOut">
              <a:rPr lang="de-DE" smtClean="0"/>
              <a:t>26.08.2025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AD65A-97D7-4AF2-B850-D37F7C1F79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1267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(2 Folien)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AD65A-97D7-4AF2-B850-D37F7C1F7992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29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70B7E6-D781-CE53-3988-83896A2711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EA0B44E2-88D9-02F8-5F2D-7F9300659D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95EEEF8B-4A93-1D9C-30A6-F783CEDAC2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(2 Folien)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60BD0EF-3E10-D538-E62B-08844F91602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AD65A-97D7-4AF2-B850-D37F7C1F7992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5462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Folie 1 | 2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9AD65A-97D7-4AF2-B850-D37F7C1F7992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5338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ECA651-5A89-9F2E-20EC-8008DDDEBD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0D8E8920-0133-49B5-5164-E75C1EAC18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063B49A7-90DE-0AE6-ACE8-162F45C3BE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Folie 1 | 2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0CC6C63-4B32-CBF1-0F09-46BDDED6A5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9AD65A-97D7-4AF2-B850-D37F7C1F7992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93619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F9EDA5-70CC-690D-E37B-C0C0008D21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B8D14629-7305-A93C-7F1D-8FAED4D0DF4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CF68FC9F-FF06-3636-7795-75414EFE53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(2 Folien)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CB1B24B-1CD3-9511-297F-84DFF573C3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AD65A-97D7-4AF2-B850-D37F7C1F7992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1206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Folie 1 | 2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AD65A-97D7-4AF2-B850-D37F7C1F7992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34771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Folie 2 | 2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AD65A-97D7-4AF2-B850-D37F7C1F7992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1131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Wohl dem, der nicht wandelt (Psalm 1)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„Ich will dir danken“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85, Strophen 1 bis 2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0D5E04-1E15-68BA-65B6-F67E3ACCEF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E74D3B40-67E7-038A-165D-C44C0FE4DB1D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3873C426-2BC8-3DD4-4522-AF1915321150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B830285B-ECCD-8D2F-99EB-0075C2081315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ED53D9B5-6D31-FC10-BF47-67D4559A4F90}"/>
              </a:ext>
            </a:extLst>
          </p:cNvPr>
          <p:cNvSpPr txBox="1"/>
          <p:nvPr/>
        </p:nvSpPr>
        <p:spPr>
          <a:xfrm>
            <a:off x="2124075" y="2151727"/>
            <a:ext cx="79438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Optik 1</a:t>
            </a:r>
          </a:p>
        </p:txBody>
      </p:sp>
    </p:spTree>
    <p:extLst>
      <p:ext uri="{BB962C8B-B14F-4D97-AF65-F5344CB8AC3E}">
        <p14:creationId xmlns:p14="http://schemas.microsoft.com/office/powerpoint/2010/main" val="4131366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Ich will dir danken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Lied 85,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900000" y="900000"/>
            <a:ext cx="10800000" cy="5358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3000"/>
              </a:lnSpc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Wohl dem, der nicht wandelt, wohl dem, der nicht wandelt</a:t>
            </a:r>
          </a:p>
          <a:p>
            <a:pPr marL="0" marR="0" lvl="0" indent="0" algn="l" defTabSz="914400" rtl="0" eaLnBrk="1" fontAlgn="auto" latinLnBrk="0" hangingPunct="1">
              <a:lnSpc>
                <a:spcPct val="93000"/>
              </a:lnSpc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  im Rat der Gottlosen.</a:t>
            </a:r>
            <a:endParaRPr lang="de-DE" altLang="de-DE" sz="3200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0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Wohl dem, der nicht wandelt, wohl dem, der nicht wandelt</a:t>
            </a:r>
          </a:p>
          <a:p>
            <a:pPr lvl="0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im Rat der Gottlosen.</a:t>
            </a:r>
          </a:p>
          <a:p>
            <a:pPr lvl="0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de-DE" altLang="de-DE" sz="2400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93000"/>
              </a:lnSpc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Der ist wie ein Baum, </a:t>
            </a:r>
            <a:r>
              <a:rPr kumimoji="0" lang="de-DE" alt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gepﬂanzt</a:t>
            </a: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an den Wasserbächen,</a:t>
            </a:r>
          </a:p>
          <a:p>
            <a:pPr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der ist wie ein Baum, </a:t>
            </a:r>
            <a:r>
              <a:rPr lang="de-DE" altLang="de-DE" sz="3200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gepﬂanzt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an den Wasserbächen,</a:t>
            </a:r>
          </a:p>
          <a:p>
            <a:pPr marL="0" marR="0" lvl="0" indent="0" algn="l" defTabSz="914400" rtl="0" eaLnBrk="1" fontAlgn="auto" latinLnBrk="0" hangingPunct="1">
              <a:lnSpc>
                <a:spcPct val="93000"/>
              </a:lnSpc>
              <a:buClr>
                <a:srgbClr val="000000"/>
              </a:buClr>
              <a:buSzPct val="100000"/>
              <a:buFontTx/>
              <a:buNone/>
              <a:tabLst/>
              <a:defRPr/>
            </a:pP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3000"/>
              </a:lnSpc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der seine Frucht bringt zu seiner Zeit,</a:t>
            </a:r>
          </a:p>
          <a:p>
            <a:pPr marL="0" marR="0" lvl="0" indent="0" algn="l" defTabSz="914400" rtl="0" eaLnBrk="1" fontAlgn="auto" latinLnBrk="0" hangingPunct="1">
              <a:lnSpc>
                <a:spcPct val="93000"/>
              </a:lnSpc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</a:t>
            </a: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und seine Blätter verwelken nicht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endParaRPr kumimoji="0" lang="de-DE" altLang="de-DE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lvl="0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der seine Frucht bringt zu seiner Zeit,</a:t>
            </a:r>
          </a:p>
          <a:p>
            <a:pPr lvl="0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seine Blätter verwelken nicht.</a:t>
            </a:r>
          </a:p>
        </p:txBody>
      </p:sp>
    </p:spTree>
    <p:extLst>
      <p:ext uri="{BB962C8B-B14F-4D97-AF65-F5344CB8AC3E}">
        <p14:creationId xmlns:p14="http://schemas.microsoft.com/office/powerpoint/2010/main" val="2929518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62C93D-4D24-1A9E-CD8D-4D8361FF6D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7C36679-B442-AC2B-5C00-1244CD734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Ich will dir danken</a:t>
            </a:r>
            <a:r>
              <a:rPr kumimoji="0" lang="de-DE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Lied 85, Strophe 2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798A7A1-06BB-72F7-B74E-46E4CD8DCD7B}"/>
              </a:ext>
            </a:extLst>
          </p:cNvPr>
          <p:cNvSpPr/>
          <p:nvPr/>
        </p:nvSpPr>
        <p:spPr>
          <a:xfrm>
            <a:off x="900000" y="900000"/>
            <a:ext cx="10800000" cy="5358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3000"/>
              </a:lnSpc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Wohl dem, der da Lust hat, wohl dem, der da Lust hat</a:t>
            </a:r>
          </a:p>
          <a:p>
            <a:pPr marL="0" marR="0" lvl="0" indent="0" algn="l" defTabSz="914400" rtl="0" eaLnBrk="1" fontAlgn="auto" latinLnBrk="0" hangingPunct="1">
              <a:lnSpc>
                <a:spcPct val="93000"/>
              </a:lnSpc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  an dem Gesetz des Herrn.</a:t>
            </a:r>
            <a:endParaRPr lang="de-DE" altLang="de-DE" sz="3200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0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Wohl dem, der da Lust hat, wohl dem, der da Lust hat</a:t>
            </a:r>
          </a:p>
          <a:p>
            <a:pPr lvl="0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an dem Gesetz des Herrn.</a:t>
            </a:r>
            <a:endParaRPr lang="de-DE" altLang="de-DE" sz="3200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0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de-DE" altLang="de-DE" sz="2400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93000"/>
              </a:lnSpc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Der ist wie ein Baum, </a:t>
            </a:r>
            <a:r>
              <a:rPr kumimoji="0" lang="de-DE" alt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gepﬂanzt</a:t>
            </a: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an den Wasserbächen,</a:t>
            </a:r>
          </a:p>
          <a:p>
            <a:pPr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der ist wie ein Baum, </a:t>
            </a:r>
            <a:r>
              <a:rPr lang="de-DE" altLang="de-DE" sz="3200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gepﬂanzt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an den Wasserbächen,</a:t>
            </a:r>
          </a:p>
          <a:p>
            <a:pPr marL="0" marR="0" lvl="0" indent="0" algn="l" defTabSz="914400" rtl="0" eaLnBrk="1" fontAlgn="auto" latinLnBrk="0" hangingPunct="1">
              <a:lnSpc>
                <a:spcPct val="93000"/>
              </a:lnSpc>
              <a:buClr>
                <a:srgbClr val="000000"/>
              </a:buClr>
              <a:buSzPct val="100000"/>
              <a:buFontTx/>
              <a:buNone/>
              <a:tabLst/>
              <a:defRPr/>
            </a:pPr>
            <a:endParaRPr kumimoji="0" lang="de-DE" alt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3000"/>
              </a:lnSpc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der seine Frucht bringt zu seiner Zeit,</a:t>
            </a:r>
          </a:p>
          <a:p>
            <a:pPr marL="0" marR="0" lvl="0" indent="0" algn="l" defTabSz="914400" rtl="0" eaLnBrk="1" fontAlgn="auto" latinLnBrk="0" hangingPunct="1">
              <a:lnSpc>
                <a:spcPct val="93000"/>
              </a:lnSpc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</a:t>
            </a: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und seine Blätter verwelken nicht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endParaRPr kumimoji="0" lang="de-DE" altLang="de-DE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lvl="0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der seine Frucht bringt zu seiner Zeit,</a:t>
            </a:r>
          </a:p>
          <a:p>
            <a:pPr lvl="0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seine Blätter verwelken nicht.</a:t>
            </a:r>
          </a:p>
        </p:txBody>
      </p:sp>
    </p:spTree>
    <p:extLst>
      <p:ext uri="{BB962C8B-B14F-4D97-AF65-F5344CB8AC3E}">
        <p14:creationId xmlns:p14="http://schemas.microsoft.com/office/powerpoint/2010/main" val="34537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3FFEEF-B44A-43C1-4EFF-F85F7436AD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390A9A5-9186-0E1F-F306-5AC9B431C7FF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CC336F50-D523-A093-77BF-8C540252324F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B7FB85AB-A198-FADA-F81E-C85413F9BE05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EB7373A4-B7A2-7E58-1574-A9C829A6376B}"/>
              </a:ext>
            </a:extLst>
          </p:cNvPr>
          <p:cNvSpPr txBox="1"/>
          <p:nvPr/>
        </p:nvSpPr>
        <p:spPr>
          <a:xfrm>
            <a:off x="2124075" y="2151727"/>
            <a:ext cx="79438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Optik 2</a:t>
            </a:r>
          </a:p>
        </p:txBody>
      </p:sp>
    </p:spTree>
    <p:extLst>
      <p:ext uri="{BB962C8B-B14F-4D97-AF65-F5344CB8AC3E}">
        <p14:creationId xmlns:p14="http://schemas.microsoft.com/office/powerpoint/2010/main" val="456434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latin typeface="Arial" panose="020B0604020202020204" pitchFamily="34" charset="0"/>
              </a:rPr>
              <a:t>Ich will dir danken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Lied 85,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900000" y="1080000"/>
            <a:ext cx="10800000" cy="4869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1200"/>
              </a:spcAft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||: Wohl dem, der nicht wandelt,</a:t>
            </a:r>
          </a:p>
          <a:p>
            <a:pPr>
              <a:lnSpc>
                <a:spcPct val="90000"/>
              </a:lnSpc>
              <a:spcAft>
                <a:spcPts val="1200"/>
              </a:spcAft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 wohl dem, der nicht wandelt</a:t>
            </a:r>
          </a:p>
          <a:p>
            <a:pPr>
              <a:lnSpc>
                <a:spcPct val="90000"/>
              </a:lnSpc>
              <a:spcAft>
                <a:spcPts val="1200"/>
              </a:spcAft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 im Rat der Gottlosen. 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:||</a:t>
            </a:r>
          </a:p>
          <a:p>
            <a:pPr>
              <a:lnSpc>
                <a:spcPct val="90000"/>
              </a:lnSpc>
              <a:spcAft>
                <a:spcPts val="1200"/>
              </a:spcAft>
              <a:buClr>
                <a:srgbClr val="000000"/>
              </a:buClr>
              <a:buSzPct val="100000"/>
            </a:pPr>
            <a:endParaRPr lang="de-DE" altLang="de-DE" sz="3200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1200"/>
              </a:spcAft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||: Der ist wie ein Baum,</a:t>
            </a:r>
          </a:p>
          <a:p>
            <a:pPr>
              <a:lnSpc>
                <a:spcPct val="90000"/>
              </a:lnSpc>
              <a:spcAft>
                <a:spcPts val="2400"/>
              </a:spcAft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 </a:t>
            </a:r>
            <a:r>
              <a:rPr lang="de-DE" altLang="de-DE" sz="3200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gepﬂanzt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an den Wasserbächen, 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:||</a:t>
            </a:r>
            <a:endParaRPr lang="de-DE" altLang="de-DE" sz="3200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1200"/>
              </a:spcAft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||: der seine Frucht bringt zu seiner Zeit,</a:t>
            </a:r>
          </a:p>
          <a:p>
            <a:pPr>
              <a:lnSpc>
                <a:spcPct val="90000"/>
              </a:lnSpc>
              <a:spcAft>
                <a:spcPts val="1200"/>
              </a:spcAft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 und seine Blätter verwelken nicht. 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:||</a:t>
            </a:r>
            <a:endParaRPr lang="de-DE" altLang="de-DE" sz="3200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AB3FF7-095A-4FDD-4E9C-41273F2444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9434F497-228A-3408-2E5B-57B5FF9AC3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latin typeface="Arial" panose="020B0604020202020204" pitchFamily="34" charset="0"/>
              </a:rPr>
              <a:t>Ich will dir danken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Lied 85, Strophe 2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713E256-2AEC-7306-93C1-02D278433101}"/>
              </a:ext>
            </a:extLst>
          </p:cNvPr>
          <p:cNvSpPr/>
          <p:nvPr/>
        </p:nvSpPr>
        <p:spPr>
          <a:xfrm>
            <a:off x="900000" y="1080000"/>
            <a:ext cx="10800000" cy="4869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1200"/>
              </a:spcAft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||: Wohl dem, der da Lust hat,</a:t>
            </a:r>
          </a:p>
          <a:p>
            <a:pPr>
              <a:lnSpc>
                <a:spcPct val="90000"/>
              </a:lnSpc>
              <a:spcAft>
                <a:spcPts val="1200"/>
              </a:spcAft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 wohl dem, der da Lust hat</a:t>
            </a:r>
          </a:p>
          <a:p>
            <a:pPr>
              <a:lnSpc>
                <a:spcPct val="90000"/>
              </a:lnSpc>
              <a:spcAft>
                <a:spcPts val="1200"/>
              </a:spcAft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 an dem Gesetz des Herrn. 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:||</a:t>
            </a:r>
          </a:p>
          <a:p>
            <a:pPr>
              <a:lnSpc>
                <a:spcPct val="90000"/>
              </a:lnSpc>
              <a:spcAft>
                <a:spcPts val="1200"/>
              </a:spcAft>
              <a:buClr>
                <a:srgbClr val="000000"/>
              </a:buClr>
              <a:buSzPct val="100000"/>
            </a:pPr>
            <a:endParaRPr lang="de-DE" altLang="de-DE" sz="3200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1200"/>
              </a:spcAft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||: Der ist wie ein Baum,</a:t>
            </a:r>
          </a:p>
          <a:p>
            <a:pPr>
              <a:lnSpc>
                <a:spcPct val="90000"/>
              </a:lnSpc>
              <a:spcAft>
                <a:spcPts val="2400"/>
              </a:spcAft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 </a:t>
            </a:r>
            <a:r>
              <a:rPr lang="de-DE" altLang="de-DE" sz="3200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gepﬂanzt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an den Wasserbächen, 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:||</a:t>
            </a:r>
            <a:endParaRPr lang="de-DE" altLang="de-DE" sz="3200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1200"/>
              </a:spcAft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||: der seine Frucht bringt zu seiner Zeit,</a:t>
            </a:r>
          </a:p>
          <a:p>
            <a:pPr>
              <a:lnSpc>
                <a:spcPct val="90000"/>
              </a:lnSpc>
              <a:spcAft>
                <a:spcPts val="1200"/>
              </a:spcAft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 und seine Blätter verwelken nicht. 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:||</a:t>
            </a:r>
            <a:endParaRPr lang="de-DE" altLang="de-DE" sz="3200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984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404</Words>
  <Application>Microsoft Office PowerPoint</Application>
  <PresentationFormat>Breitbild</PresentationFormat>
  <Paragraphs>65</Paragraphs>
  <Slides>9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Dieter (lokal)</cp:lastModifiedBy>
  <cp:revision>9</cp:revision>
  <dcterms:created xsi:type="dcterms:W3CDTF">2021-02-13T13:45:06Z</dcterms:created>
  <dcterms:modified xsi:type="dcterms:W3CDTF">2025-08-26T12:42:13Z</dcterms:modified>
</cp:coreProperties>
</file>