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  <p:sldMasterId id="2147483664" r:id="rId3"/>
  </p:sldMasterIdLst>
  <p:notesMasterIdLst>
    <p:notesMasterId r:id="rId9"/>
  </p:notesMasterIdLst>
  <p:sldIdLst>
    <p:sldId id="1267" r:id="rId4"/>
    <p:sldId id="1280" r:id="rId5"/>
    <p:sldId id="1281" r:id="rId6"/>
    <p:sldId id="1282" r:id="rId7"/>
    <p:sldId id="1279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ns-Joachim Blomberg" initials="HB" lastIdx="1" clrIdx="0">
    <p:extLst>
      <p:ext uri="{19B8F6BF-5375-455C-9EA6-DF929625EA0E}">
        <p15:presenceInfo xmlns:p15="http://schemas.microsoft.com/office/powerpoint/2012/main" userId="3b56bf30a0d9cd2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4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974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6" y="49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commentAuthors" Target="commentAuthors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478A52-F23A-4C01-8A3E-28EDB9FA9CB3}" type="datetimeFigureOut">
              <a:rPr lang="de-DE" smtClean="0"/>
              <a:t>04.05.2026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85110-8F53-459C-B9CD-0CB4345C18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4468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7583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42387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0238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8691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2566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5076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2059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Apostolisches Glaubensbekenntnis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Text Nr. 577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0674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A06843-80ED-A018-AA84-654CBB2329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C844FDA7-90B6-F5D1-CBDB-D2A56E2BF5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661720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Text 577, Apostolisches Glaubensbekenntnis</a:t>
            </a:r>
          </a:p>
          <a:p>
            <a:endParaRPr lang="de-DE" altLang="de-DE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A9B51E0A-22F5-CC56-B451-07A2A4C4867C}"/>
              </a:ext>
            </a:extLst>
          </p:cNvPr>
          <p:cNvSpPr/>
          <p:nvPr/>
        </p:nvSpPr>
        <p:spPr>
          <a:xfrm>
            <a:off x="1260000" y="1188000"/>
            <a:ext cx="10620000" cy="4478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de-DE" sz="3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Ich glaube an Gott, den Vater,</a:t>
            </a:r>
          </a:p>
          <a:p>
            <a:pPr>
              <a:lnSpc>
                <a:spcPct val="90000"/>
              </a:lnSpc>
            </a:pPr>
            <a:r>
              <a:rPr lang="de-DE" sz="3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den Allmächtigen,</a:t>
            </a:r>
          </a:p>
          <a:p>
            <a:pPr>
              <a:lnSpc>
                <a:spcPct val="90000"/>
              </a:lnSpc>
              <a:spcAft>
                <a:spcPts val="1800"/>
              </a:spcAft>
            </a:pPr>
            <a:r>
              <a:rPr lang="de-DE" sz="3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den Schöpfer des Himmels und der Erde.</a:t>
            </a:r>
          </a:p>
          <a:p>
            <a:pPr>
              <a:lnSpc>
                <a:spcPct val="90000"/>
              </a:lnSpc>
            </a:pPr>
            <a:r>
              <a:rPr lang="de-DE" sz="3000" dirty="0">
                <a:solidFill>
                  <a:srgbClr val="000000"/>
                </a:solidFill>
                <a:latin typeface="Arial" panose="020B0604020202020204" pitchFamily="34" charset="0"/>
              </a:rPr>
              <a:t>Und an Jesus Christus,</a:t>
            </a:r>
          </a:p>
          <a:p>
            <a:pPr>
              <a:lnSpc>
                <a:spcPct val="90000"/>
              </a:lnSpc>
            </a:pPr>
            <a:r>
              <a:rPr lang="de-DE" sz="3000" dirty="0">
                <a:solidFill>
                  <a:srgbClr val="000000"/>
                </a:solidFill>
                <a:latin typeface="Arial" panose="020B0604020202020204" pitchFamily="34" charset="0"/>
              </a:rPr>
              <a:t>seinen eingeborenen Sohn, unsern Herrn.</a:t>
            </a:r>
          </a:p>
          <a:p>
            <a:pPr>
              <a:lnSpc>
                <a:spcPct val="90000"/>
              </a:lnSpc>
            </a:pPr>
            <a:r>
              <a:rPr lang="de-DE" sz="3000" dirty="0">
                <a:solidFill>
                  <a:srgbClr val="000000"/>
                </a:solidFill>
                <a:latin typeface="Arial" panose="020B0604020202020204" pitchFamily="34" charset="0"/>
              </a:rPr>
              <a:t>Empfangen durch den Heiligen Geist,</a:t>
            </a:r>
          </a:p>
          <a:p>
            <a:pPr>
              <a:lnSpc>
                <a:spcPct val="90000"/>
              </a:lnSpc>
            </a:pPr>
            <a:r>
              <a:rPr lang="de-DE" sz="3000" dirty="0">
                <a:solidFill>
                  <a:srgbClr val="000000"/>
                </a:solidFill>
                <a:latin typeface="Arial" panose="020B0604020202020204" pitchFamily="34" charset="0"/>
              </a:rPr>
              <a:t>geboren von der Jungfrau Maria,</a:t>
            </a:r>
          </a:p>
          <a:p>
            <a:pPr>
              <a:lnSpc>
                <a:spcPct val="90000"/>
              </a:lnSpc>
            </a:pPr>
            <a:r>
              <a:rPr lang="de-DE" sz="3000" dirty="0">
                <a:solidFill>
                  <a:srgbClr val="000000"/>
                </a:solidFill>
                <a:latin typeface="Arial" panose="020B0604020202020204" pitchFamily="34" charset="0"/>
              </a:rPr>
              <a:t>gelitten unter Pontius Pilatus,</a:t>
            </a:r>
          </a:p>
          <a:p>
            <a:pPr>
              <a:lnSpc>
                <a:spcPct val="90000"/>
              </a:lnSpc>
            </a:pPr>
            <a:r>
              <a:rPr lang="de-DE" sz="3000" dirty="0">
                <a:solidFill>
                  <a:srgbClr val="000000"/>
                </a:solidFill>
                <a:latin typeface="Arial" panose="020B0604020202020204" pitchFamily="34" charset="0"/>
              </a:rPr>
              <a:t>gekreuzigt, gestorben und begraben,</a:t>
            </a:r>
          </a:p>
          <a:p>
            <a:pPr>
              <a:lnSpc>
                <a:spcPct val="90000"/>
              </a:lnSpc>
            </a:pPr>
            <a:r>
              <a:rPr lang="de-DE" sz="3000" dirty="0">
                <a:solidFill>
                  <a:srgbClr val="000000"/>
                </a:solidFill>
                <a:latin typeface="Arial" panose="020B0604020202020204" pitchFamily="34" charset="0"/>
              </a:rPr>
              <a:t>hinabgestiegen in das Reich des Todes.</a:t>
            </a:r>
          </a:p>
        </p:txBody>
      </p:sp>
    </p:spTree>
    <p:extLst>
      <p:ext uri="{BB962C8B-B14F-4D97-AF65-F5344CB8AC3E}">
        <p14:creationId xmlns:p14="http://schemas.microsoft.com/office/powerpoint/2010/main" val="2123990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1260000" y="1188000"/>
            <a:ext cx="10620000" cy="51244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de-DE" sz="3000" dirty="0">
                <a:solidFill>
                  <a:srgbClr val="000000"/>
                </a:solidFill>
                <a:latin typeface="Arial" panose="020B0604020202020204" pitchFamily="34" charset="0"/>
              </a:rPr>
              <a:t>Am dritten Tage auferstanden von den Toten,</a:t>
            </a:r>
          </a:p>
          <a:p>
            <a:pPr>
              <a:lnSpc>
                <a:spcPct val="90000"/>
              </a:lnSpc>
            </a:pPr>
            <a:r>
              <a:rPr lang="de-DE" sz="3000" dirty="0">
                <a:solidFill>
                  <a:srgbClr val="000000"/>
                </a:solidFill>
                <a:latin typeface="Arial" panose="020B0604020202020204" pitchFamily="34" charset="0"/>
              </a:rPr>
              <a:t>aufgefahren in den Himmel;</a:t>
            </a:r>
          </a:p>
          <a:p>
            <a:pPr>
              <a:lnSpc>
                <a:spcPct val="90000"/>
              </a:lnSpc>
            </a:pPr>
            <a:r>
              <a:rPr lang="de-DE" sz="3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er sitzt zur Rechten Gottes, des allmächtigen Vaters;</a:t>
            </a:r>
          </a:p>
          <a:p>
            <a:pPr>
              <a:lnSpc>
                <a:spcPct val="90000"/>
              </a:lnSpc>
            </a:pPr>
            <a:r>
              <a:rPr lang="de-DE" sz="3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von dort wird er kommen,</a:t>
            </a:r>
          </a:p>
          <a:p>
            <a:pPr>
              <a:lnSpc>
                <a:spcPct val="90000"/>
              </a:lnSpc>
              <a:spcAft>
                <a:spcPts val="1800"/>
              </a:spcAft>
            </a:pPr>
            <a:r>
              <a:rPr lang="de-DE" sz="3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zu richten die Lebenden und die Toten.</a:t>
            </a:r>
          </a:p>
          <a:p>
            <a:pPr>
              <a:lnSpc>
                <a:spcPct val="90000"/>
              </a:lnSpc>
            </a:pPr>
            <a:r>
              <a:rPr lang="de-DE" sz="3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Ich glaube an den Heiligen Geist,</a:t>
            </a:r>
          </a:p>
          <a:p>
            <a:pPr>
              <a:lnSpc>
                <a:spcPct val="90000"/>
              </a:lnSpc>
            </a:pPr>
            <a:r>
              <a:rPr lang="de-DE" sz="3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die heilige christliche Kirche,</a:t>
            </a:r>
          </a:p>
          <a:p>
            <a:pPr>
              <a:lnSpc>
                <a:spcPct val="90000"/>
              </a:lnSpc>
            </a:pPr>
            <a:r>
              <a:rPr lang="de-DE" sz="3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Gemeinschaft der Heiligen,</a:t>
            </a:r>
          </a:p>
          <a:p>
            <a:pPr>
              <a:lnSpc>
                <a:spcPct val="90000"/>
              </a:lnSpc>
            </a:pPr>
            <a:r>
              <a:rPr lang="de-DE" sz="3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Vergebung der Sünden,</a:t>
            </a:r>
          </a:p>
          <a:p>
            <a:pPr>
              <a:lnSpc>
                <a:spcPct val="90000"/>
              </a:lnSpc>
              <a:spcAft>
                <a:spcPts val="1800"/>
              </a:spcAft>
            </a:pPr>
            <a:r>
              <a:rPr lang="de-DE" sz="3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Auferstehung der Toten und das ewige Leben.</a:t>
            </a:r>
          </a:p>
          <a:p>
            <a:pPr>
              <a:lnSpc>
                <a:spcPct val="90000"/>
              </a:lnSpc>
            </a:pPr>
            <a:r>
              <a:rPr lang="de-DE" sz="3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Amen.</a:t>
            </a:r>
            <a:endParaRPr lang="de-DE" altLang="de-DE" sz="3000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 Box 7">
            <a:extLst>
              <a:ext uri="{FF2B5EF4-FFF2-40B4-BE49-F238E27FC236}">
                <a16:creationId xmlns:a16="http://schemas.microsoft.com/office/drawing/2014/main" id="{43D8C0F5-AE83-9CF0-3D12-0372DF184C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661720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Text 577, Apostolisches Glaubensbekenntnis</a:t>
            </a:r>
          </a:p>
          <a:p>
            <a:endParaRPr lang="de-DE" altLang="de-DE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3966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0448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digt_Gemeindeleitung.pptx" id="{BABEF19F-8FD7-43E9-A415-981021F5ACF3}" vid="{4F49EAA7-00A4-4D47-87EC-5DDEBD9D1853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162</Words>
  <Application>Microsoft Office PowerPoint</Application>
  <PresentationFormat>Breitbild</PresentationFormat>
  <Paragraphs>28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3</vt:i4>
      </vt:variant>
      <vt:variant>
        <vt:lpstr>Folientitel</vt:lpstr>
      </vt:variant>
      <vt:variant>
        <vt:i4>5</vt:i4>
      </vt:variant>
    </vt:vector>
  </HeadingPairs>
  <TitlesOfParts>
    <vt:vector size="10" baseType="lpstr">
      <vt:lpstr>Arial</vt:lpstr>
      <vt:lpstr>Calibri</vt:lpstr>
      <vt:lpstr>1_Office</vt:lpstr>
      <vt:lpstr>2_Office</vt:lpstr>
      <vt:lpstr>3_Office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Weierstall, Andreas AW [AUTOSOL/PSS/LAN]</dc:creator>
  <cp:lastModifiedBy>Microsoft Powerpoint 2021 (DS)</cp:lastModifiedBy>
  <cp:revision>241</cp:revision>
  <dcterms:created xsi:type="dcterms:W3CDTF">2021-03-12T12:11:42Z</dcterms:created>
  <dcterms:modified xsi:type="dcterms:W3CDTF">2026-05-04T12:49:28Z</dcterms:modified>
</cp:coreProperties>
</file>