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 gute Gabe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her von Gott dem Herrn;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drum dankt ihm, dankt,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drum dankt ihm, dankt,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hofft auf ihn! </a:t>
            </a:r>
          </a:p>
        </p:txBody>
      </p:sp>
    </p:spTree>
    <p:extLst>
      <p:ext uri="{BB962C8B-B14F-4D97-AF65-F5344CB8AC3E}">
        <p14:creationId xmlns:p14="http://schemas.microsoft.com/office/powerpoint/2010/main" val="500421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Wir pflügen und wir streuen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494,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pflügen und wir streuen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den Samen auf das Land,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doch Wachstum und Gedeihen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steht in des Himmels Hand: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tut mit leisem Wehen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sich mild und heimlich auf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träuft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wenn heim wir gehen,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Wuchs und Gedeihen drauf.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 gute Gabe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her von Gott dem Herrn;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drum dankt ihm, dankt,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drum dankt ihm, dankt,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hofft auf ihn! </a:t>
            </a:r>
          </a:p>
        </p:txBody>
      </p:sp>
    </p:spTree>
    <p:extLst>
      <p:ext uri="{BB962C8B-B14F-4D97-AF65-F5344CB8AC3E}">
        <p14:creationId xmlns:p14="http://schemas.microsoft.com/office/powerpoint/2010/main" val="3801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sendet Tau und Regen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und Sonn- und Mondenschein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wickelt seinen Segen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gar zart und künstlich ein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bringt ihn dann behände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in unser Feld und Brot: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 geht durch unsre Hände,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kommt aber her von Gott. </a:t>
            </a:r>
          </a:p>
        </p:txBody>
      </p:sp>
    </p:spTree>
    <p:extLst>
      <p:ext uri="{BB962C8B-B14F-4D97-AF65-F5344CB8AC3E}">
        <p14:creationId xmlns:p14="http://schemas.microsoft.com/office/powerpoint/2010/main" val="3379097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 gute Gabe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her von Gott dem Herrn;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drum dankt ihm, dankt,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drum dankt ihm, dankt,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hofft auf ihn! </a:t>
            </a:r>
          </a:p>
        </p:txBody>
      </p:sp>
    </p:spTree>
    <p:extLst>
      <p:ext uri="{BB962C8B-B14F-4D97-AF65-F5344CB8AC3E}">
        <p14:creationId xmlns:p14="http://schemas.microsoft.com/office/powerpoint/2010/main" val="3430809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nah ist und was ferne,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von Gott kommt alles her,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Strohhalm und die Sterne,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das Sandkorn und das Meer.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Von ihm sind Büsch und Blätter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und Korn und Obst von ihm,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schöne Frühlingswetter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und Schnee und Ungestüm. </a:t>
            </a:r>
          </a:p>
        </p:txBody>
      </p:sp>
    </p:spTree>
    <p:extLst>
      <p:ext uri="{BB962C8B-B14F-4D97-AF65-F5344CB8AC3E}">
        <p14:creationId xmlns:p14="http://schemas.microsoft.com/office/powerpoint/2010/main" val="272956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 gute Gabe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her von Gott dem Herrn;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drum dankt ihm, dankt,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drum dankt ihm, dankt,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hofft auf ihn! </a:t>
            </a:r>
          </a:p>
        </p:txBody>
      </p:sp>
    </p:spTree>
    <p:extLst>
      <p:ext uri="{BB962C8B-B14F-4D97-AF65-F5344CB8AC3E}">
        <p14:creationId xmlns:p14="http://schemas.microsoft.com/office/powerpoint/2010/main" val="37882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494,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lässt die Sonn aufgehen,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stellt des Mondes Lauf;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lässt die Winde wehen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tut die Wolken auf.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schenkt uns so viel Freude,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macht uns frisch und rot;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gibt den Kühen Weide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unsern Kindern Brot.</a:t>
            </a:r>
          </a:p>
        </p:txBody>
      </p:sp>
    </p:spTree>
    <p:extLst>
      <p:ext uri="{BB962C8B-B14F-4D97-AF65-F5344CB8AC3E}">
        <p14:creationId xmlns:p14="http://schemas.microsoft.com/office/powerpoint/2010/main" val="268085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Breitbild</PresentationFormat>
  <Paragraphs>49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2024-10-04T10:02:37Z</dcterms:modified>
</cp:coreProperties>
</file>