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Danke für diesen guten Morgen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465, Strophen 1 bis 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465,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482336" y="2024513"/>
            <a:ext cx="8879133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 für diesen guten Morgen,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danke für jeden neuen Tag,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danke, dass ich all meine Sorgen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auf dich werfen mag.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465,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482336" y="2024513"/>
            <a:ext cx="8879133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 für alle guten Freunde,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danke, o Herr, für jedermann,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danke, wenn auch dem größten Feinde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ich verzeihen kann.</a:t>
            </a:r>
          </a:p>
        </p:txBody>
      </p:sp>
    </p:spTree>
    <p:extLst>
      <p:ext uri="{BB962C8B-B14F-4D97-AF65-F5344CB8AC3E}">
        <p14:creationId xmlns:p14="http://schemas.microsoft.com/office/powerpoint/2010/main" val="2752209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465,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1482336" y="2024513"/>
            <a:ext cx="8879133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 für meine Arbeitsstelle,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danke für jedes kleine Glück,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 für alles Schöne, Helle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für die Musik.</a:t>
            </a:r>
          </a:p>
        </p:txBody>
      </p:sp>
    </p:spTree>
    <p:extLst>
      <p:ext uri="{BB962C8B-B14F-4D97-AF65-F5344CB8AC3E}">
        <p14:creationId xmlns:p14="http://schemas.microsoft.com/office/powerpoint/2010/main" val="163070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465,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1482336" y="2024513"/>
            <a:ext cx="8879133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 für manche Traurigkeiten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danke für jedes gute Wort.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Danke, dass deine Hand mich leiten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will an jedem Ort.</a:t>
            </a:r>
          </a:p>
        </p:txBody>
      </p:sp>
    </p:spTree>
    <p:extLst>
      <p:ext uri="{BB962C8B-B14F-4D97-AF65-F5344CB8AC3E}">
        <p14:creationId xmlns:p14="http://schemas.microsoft.com/office/powerpoint/2010/main" val="4037165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465,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1482336" y="2024513"/>
            <a:ext cx="8879133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Danke, dein Heil kennt keine Schranken,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danke, ich halt mich fest daran.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Danke, ach Herr, ich will dir danken,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ich danken kann.</a:t>
            </a:r>
          </a:p>
        </p:txBody>
      </p:sp>
    </p:spTree>
    <p:extLst>
      <p:ext uri="{BB962C8B-B14F-4D97-AF65-F5344CB8AC3E}">
        <p14:creationId xmlns:p14="http://schemas.microsoft.com/office/powerpoint/2010/main" val="4238886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Breitbild</PresentationFormat>
  <Paragraphs>30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2021-10-08T01:04:43Z</dcterms:modified>
</cp:coreProperties>
</file>