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Er weckt mich alle Morgen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454, Strophen 1 bis 5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454,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413063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weckt mich alle Morgen,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er weckt mir selbst das Ohr.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Gott hält sich nicht verborgen,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führt mir den Tag empor,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dass ich mit seinem Worte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begrüß das neue Licht.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Schon in der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Dämmrung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Pforte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ist er mir nah und spricht. 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454,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413063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spricht wie an dem Tage,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 er die Welt erschuf.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 schweigen Angst und Klage;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nichts gilt mehr als sein Ruf.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Das Wort der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ewgen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Treue,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die Gott uns Menschen schwört,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erfahre ich aufs Neue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so, wie ein Jünger hört.</a:t>
            </a:r>
          </a:p>
        </p:txBody>
      </p:sp>
    </p:spTree>
    <p:extLst>
      <p:ext uri="{BB962C8B-B14F-4D97-AF65-F5344CB8AC3E}">
        <p14:creationId xmlns:p14="http://schemas.microsoft.com/office/powerpoint/2010/main" val="2281788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454,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413063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will, dass ich mich füge.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Ich gehe nicht zurück.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Hab nur in ihm Genüge,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in seinem Wort mein Glück.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Ich werde nicht zuschanden,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wenn ich nur ihn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vernehm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Gott löst mich aus den Banden.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Gott macht mich ihm genehm. </a:t>
            </a:r>
          </a:p>
        </p:txBody>
      </p:sp>
    </p:spTree>
    <p:extLst>
      <p:ext uri="{BB962C8B-B14F-4D97-AF65-F5344CB8AC3E}">
        <p14:creationId xmlns:p14="http://schemas.microsoft.com/office/powerpoint/2010/main" val="801696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454, 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413063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ist mir täglich nahe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spricht mich selbst gerecht.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Was ich von ihm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empfahe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gibt sonst kein Herr dem Knecht.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Wie wohl hats hier der Sklave,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der Herr hält sich bereit,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dass er ihn aus dem Schlafe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zu seinem Dienst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geleit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58392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454, Strophe 5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413063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will mich früh umhüllen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mit seinem Wort und Licht,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verheißen und erfüllen,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damit mir nichts gebricht;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will vollen Lohn mir zahlen,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fragt nicht, ob ich versag.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Sein Wort will helle strahlen,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wie dunkel auch der Tag.</a:t>
            </a:r>
          </a:p>
        </p:txBody>
      </p:sp>
    </p:spTree>
    <p:extLst>
      <p:ext uri="{BB962C8B-B14F-4D97-AF65-F5344CB8AC3E}">
        <p14:creationId xmlns:p14="http://schemas.microsoft.com/office/powerpoint/2010/main" val="783575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362</Words>
  <Application>Microsoft Office PowerPoint</Application>
  <PresentationFormat>Breitbild</PresentationFormat>
  <Paragraphs>15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9</cp:revision>
  <dcterms:created xsi:type="dcterms:W3CDTF">2021-02-13T13:45:06Z</dcterms:created>
  <dcterms:modified xsi:type="dcterms:W3CDTF">2024-07-19T00:46:18Z</dcterms:modified>
</cp:coreProperties>
</file>