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4" r:id="rId5"/>
    <p:sldId id="265" r:id="rId6"/>
    <p:sldId id="266" r:id="rId7"/>
    <p:sldId id="267" r:id="rId8"/>
    <p:sldId id="268" r:id="rId9"/>
    <p:sldId id="269" r:id="rId10"/>
    <p:sldId id="263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5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44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D6924242-182C-454C-8531-5C948B4FCD64}"/>
              </a:ext>
            </a:extLst>
          </p:cNvPr>
          <p:cNvSpPr/>
          <p:nvPr userDrawn="1"/>
        </p:nvSpPr>
        <p:spPr>
          <a:xfrm>
            <a:off x="228600" y="6584621"/>
            <a:ext cx="11734800" cy="7715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pPr algn="r"/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C02E0C-67EE-40FC-9526-2B1BD1A0016D}"/>
              </a:ext>
            </a:extLst>
          </p:cNvPr>
          <p:cNvSpPr/>
          <p:nvPr userDrawn="1"/>
        </p:nvSpPr>
        <p:spPr>
          <a:xfrm>
            <a:off x="5168113" y="6584621"/>
            <a:ext cx="1855774" cy="77156"/>
          </a:xfrm>
          <a:prstGeom prst="rect">
            <a:avLst/>
          </a:prstGeom>
          <a:solidFill>
            <a:srgbClr val="0F5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C1B6BB8A-E7B6-4572-B5EC-204F101C32AE}"/>
              </a:ext>
            </a:extLst>
          </p:cNvPr>
          <p:cNvCxnSpPr>
            <a:cxnSpLocks/>
          </p:cNvCxnSpPr>
          <p:nvPr userDrawn="1"/>
        </p:nvCxnSpPr>
        <p:spPr>
          <a:xfrm>
            <a:off x="895350" y="210509"/>
            <a:ext cx="10995222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fik 20">
            <a:extLst>
              <a:ext uri="{FF2B5EF4-FFF2-40B4-BE49-F238E27FC236}">
                <a16:creationId xmlns:a16="http://schemas.microsoft.com/office/drawing/2014/main" id="{34C4333F-B410-49B6-BE05-A87A1BC91F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96223"/>
            <a:ext cx="504817" cy="507856"/>
          </a:xfrm>
          <a:prstGeom prst="rect">
            <a:avLst/>
          </a:prstGeom>
        </p:spPr>
      </p:pic>
      <p:cxnSp>
        <p:nvCxnSpPr>
          <p:cNvPr id="36" name="Gerader Verbinder 35">
            <a:extLst>
              <a:ext uri="{FF2B5EF4-FFF2-40B4-BE49-F238E27FC236}">
                <a16:creationId xmlns:a16="http://schemas.microsoft.com/office/drawing/2014/main" id="{2FD56652-1A23-423A-8433-CAA3F5225014}"/>
              </a:ext>
            </a:extLst>
          </p:cNvPr>
          <p:cNvCxnSpPr>
            <a:cxnSpLocks/>
          </p:cNvCxnSpPr>
          <p:nvPr userDrawn="1"/>
        </p:nvCxnSpPr>
        <p:spPr>
          <a:xfrm>
            <a:off x="5095285" y="210509"/>
            <a:ext cx="1855774" cy="0"/>
          </a:xfrm>
          <a:prstGeom prst="line">
            <a:avLst/>
          </a:prstGeom>
          <a:ln w="28575">
            <a:solidFill>
              <a:srgbClr val="0F54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feld 44">
            <a:extLst>
              <a:ext uri="{FF2B5EF4-FFF2-40B4-BE49-F238E27FC236}">
                <a16:creationId xmlns:a16="http://schemas.microsoft.com/office/drawing/2014/main" id="{390BDCA4-0689-4EFC-B3D2-5EF8AF80CE38}"/>
              </a:ext>
            </a:extLst>
          </p:cNvPr>
          <p:cNvSpPr txBox="1"/>
          <p:nvPr userDrawn="1"/>
        </p:nvSpPr>
        <p:spPr>
          <a:xfrm>
            <a:off x="9553576" y="6094227"/>
            <a:ext cx="2409824" cy="400110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/>
            <a:r>
              <a:rPr lang="de-DE" sz="20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FeG</a:t>
            </a:r>
            <a:r>
              <a:rPr lang="de-DE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Barmen</a:t>
            </a:r>
          </a:p>
        </p:txBody>
      </p:sp>
      <p:pic>
        <p:nvPicPr>
          <p:cNvPr id="51" name="Grafik 50">
            <a:extLst>
              <a:ext uri="{FF2B5EF4-FFF2-40B4-BE49-F238E27FC236}">
                <a16:creationId xmlns:a16="http://schemas.microsoft.com/office/drawing/2014/main" id="{1E0003EB-EC26-46AC-9ED3-AF077EB6D23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573" y="6094747"/>
            <a:ext cx="427350" cy="39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1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05505238-D8BD-4FFA-8F1C-7785389A95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285" y="2522727"/>
            <a:ext cx="1855774" cy="1812546"/>
          </a:xfrm>
          <a:prstGeom prst="rect">
            <a:avLst/>
          </a:prstGeom>
        </p:spPr>
      </p:pic>
      <p:sp>
        <p:nvSpPr>
          <p:cNvPr id="14" name="Rechteck 13">
            <a:extLst>
              <a:ext uri="{FF2B5EF4-FFF2-40B4-BE49-F238E27FC236}">
                <a16:creationId xmlns:a16="http://schemas.microsoft.com/office/drawing/2014/main" id="{86287A6E-743F-47CA-9AC7-C489F9E9C31E}"/>
              </a:ext>
            </a:extLst>
          </p:cNvPr>
          <p:cNvSpPr/>
          <p:nvPr/>
        </p:nvSpPr>
        <p:spPr>
          <a:xfrm>
            <a:off x="228600" y="6584621"/>
            <a:ext cx="11734800" cy="77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pPr algn="r"/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A66221E6-0642-422E-9EDD-C94750244F39}"/>
              </a:ext>
            </a:extLst>
          </p:cNvPr>
          <p:cNvSpPr/>
          <p:nvPr/>
        </p:nvSpPr>
        <p:spPr>
          <a:xfrm>
            <a:off x="5168113" y="6584621"/>
            <a:ext cx="1855774" cy="77156"/>
          </a:xfrm>
          <a:prstGeom prst="rect">
            <a:avLst/>
          </a:prstGeom>
          <a:solidFill>
            <a:srgbClr val="0F5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E04E49CA-6596-4A1C-B64D-8990E4A26B5C}"/>
              </a:ext>
            </a:extLst>
          </p:cNvPr>
          <p:cNvCxnSpPr>
            <a:cxnSpLocks/>
          </p:cNvCxnSpPr>
          <p:nvPr/>
        </p:nvCxnSpPr>
        <p:spPr>
          <a:xfrm>
            <a:off x="228600" y="210509"/>
            <a:ext cx="11661972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E74DE718-9CF0-4CFA-A26B-9DF5DF75BCFD}"/>
              </a:ext>
            </a:extLst>
          </p:cNvPr>
          <p:cNvCxnSpPr>
            <a:cxnSpLocks/>
          </p:cNvCxnSpPr>
          <p:nvPr/>
        </p:nvCxnSpPr>
        <p:spPr>
          <a:xfrm>
            <a:off x="5095285" y="210509"/>
            <a:ext cx="1855774" cy="0"/>
          </a:xfrm>
          <a:prstGeom prst="line">
            <a:avLst/>
          </a:prstGeom>
          <a:ln w="28575">
            <a:solidFill>
              <a:srgbClr val="0F54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207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253CAD9C-B3DD-4359-8FA2-99E45F5993F5}"/>
              </a:ext>
            </a:extLst>
          </p:cNvPr>
          <p:cNvGrpSpPr/>
          <p:nvPr/>
        </p:nvGrpSpPr>
        <p:grpSpPr>
          <a:xfrm>
            <a:off x="2071739" y="2119923"/>
            <a:ext cx="245415" cy="262277"/>
            <a:chOff x="718701" y="1361851"/>
            <a:chExt cx="897925" cy="959617"/>
          </a:xfrm>
        </p:grpSpPr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88578274-1D19-455F-92A8-F38214ABC26D}"/>
                </a:ext>
              </a:extLst>
            </p:cNvPr>
            <p:cNvSpPr/>
            <p:nvPr/>
          </p:nvSpPr>
          <p:spPr>
            <a:xfrm>
              <a:off x="718701" y="1361851"/>
              <a:ext cx="897924" cy="959617"/>
            </a:xfrm>
            <a:prstGeom prst="rect">
              <a:avLst/>
            </a:prstGeom>
            <a:solidFill>
              <a:srgbClr val="0F54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rgbClr val="0F54A0"/>
                </a:solidFill>
              </a:endParaRPr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F93CDFDB-7BA6-475C-BC06-BC769B9E4CB2}"/>
                </a:ext>
              </a:extLst>
            </p:cNvPr>
            <p:cNvSpPr/>
            <p:nvPr/>
          </p:nvSpPr>
          <p:spPr>
            <a:xfrm>
              <a:off x="957920" y="1591764"/>
              <a:ext cx="658706" cy="7297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rgbClr val="0F54A0"/>
                </a:solidFill>
              </a:endParaRPr>
            </a:p>
          </p:txBody>
        </p:sp>
      </p:grpSp>
      <p:sp>
        <p:nvSpPr>
          <p:cNvPr id="9" name="Textfeld 8">
            <a:extLst>
              <a:ext uri="{FF2B5EF4-FFF2-40B4-BE49-F238E27FC236}">
                <a16:creationId xmlns:a16="http://schemas.microsoft.com/office/drawing/2014/main" id="{4B3D827B-8364-4CEE-9C8C-FF4D1AA9C5AD}"/>
              </a:ext>
            </a:extLst>
          </p:cNvPr>
          <p:cNvSpPr txBox="1"/>
          <p:nvPr/>
        </p:nvSpPr>
        <p:spPr>
          <a:xfrm>
            <a:off x="2124075" y="2151727"/>
            <a:ext cx="79438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altLang="de-DE" sz="3200" b="1" dirty="0">
                <a:latin typeface="Arial" panose="020B0604020202020204" pitchFamily="34" charset="0"/>
              </a:rPr>
              <a:t>Herr, du gibst uns Hoffnung</a:t>
            </a:r>
          </a:p>
          <a:p>
            <a:pPr algn="ctr"/>
            <a:r>
              <a:rPr lang="de-DE" altLang="de-DE" sz="3200" dirty="0">
                <a:latin typeface="Arial" panose="020B0604020202020204" pitchFamily="34" charset="0"/>
              </a:rPr>
              <a:t> </a:t>
            </a:r>
          </a:p>
          <a:p>
            <a:r>
              <a:rPr lang="de-DE" altLang="de-DE" sz="3200" dirty="0">
                <a:latin typeface="Arial" panose="020B0604020202020204" pitchFamily="34" charset="0"/>
              </a:rPr>
              <a:t>       Liederbuch: „Feiern &amp; Loben“</a:t>
            </a:r>
          </a:p>
          <a:p>
            <a:pPr algn="ctr"/>
            <a:endParaRPr lang="de-DE" altLang="de-DE" sz="3200" dirty="0">
              <a:latin typeface="Arial" panose="020B0604020202020204" pitchFamily="34" charset="0"/>
            </a:endParaRPr>
          </a:p>
          <a:p>
            <a:r>
              <a:rPr lang="de-DE" altLang="de-DE" sz="3200" dirty="0">
                <a:latin typeface="Arial" panose="020B0604020202020204" pitchFamily="34" charset="0"/>
              </a:rPr>
              <a:t>       Lied Nr. 424, Strophen 1 bis 3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5E9012F-A806-4325-A2C3-0E584C9CF3ED}"/>
              </a:ext>
            </a:extLst>
          </p:cNvPr>
          <p:cNvSpPr/>
          <p:nvPr/>
        </p:nvSpPr>
        <p:spPr>
          <a:xfrm>
            <a:off x="2683296" y="3362847"/>
            <a:ext cx="138776" cy="132305"/>
          </a:xfrm>
          <a:prstGeom prst="rect">
            <a:avLst/>
          </a:prstGeom>
          <a:solidFill>
            <a:srgbClr val="0F5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F54A0"/>
              </a:solidFill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D185A4C8-F50D-4124-8BCB-EF40A6E9E99A}"/>
              </a:ext>
            </a:extLst>
          </p:cNvPr>
          <p:cNvSpPr/>
          <p:nvPr/>
        </p:nvSpPr>
        <p:spPr>
          <a:xfrm>
            <a:off x="2683296" y="4339867"/>
            <a:ext cx="138776" cy="132305"/>
          </a:xfrm>
          <a:prstGeom prst="rect">
            <a:avLst/>
          </a:prstGeom>
          <a:solidFill>
            <a:srgbClr val="0F5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F54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80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Refrain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4314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du gibst uns Hoffnung,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änderst unser Leben.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Großes wird groß, Kleines wird klein.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 willst uns gestalten,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uns Geist und Leben geben.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wir brauchen dich!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lässt uns nicht allein. </a:t>
            </a:r>
          </a:p>
        </p:txBody>
      </p:sp>
    </p:spTree>
    <p:extLst>
      <p:ext uri="{BB962C8B-B14F-4D97-AF65-F5344CB8AC3E}">
        <p14:creationId xmlns:p14="http://schemas.microsoft.com/office/powerpoint/2010/main" val="17987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Strophe 1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313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 weißt, wie oft wir mutlos sind,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wie die Angst gewinnt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und uns jede Hoffnung nehmen will.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Doch deine Liebe ist so groß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und lässt uns nicht los.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Bei dir werden alle Ängste still. </a:t>
            </a:r>
          </a:p>
        </p:txBody>
      </p:sp>
    </p:spTree>
    <p:extLst>
      <p:ext uri="{BB962C8B-B14F-4D97-AF65-F5344CB8AC3E}">
        <p14:creationId xmlns:p14="http://schemas.microsoft.com/office/powerpoint/2010/main" val="340377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Refrain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4314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du gibst uns Hoffnung,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änderst unser Leben.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Großes wird groß, Kleines wird klein.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 willst uns gestalten,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uns Geist und Leben geben.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wir brauchen dich!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lässt uns nicht allein. </a:t>
            </a:r>
          </a:p>
        </p:txBody>
      </p:sp>
    </p:spTree>
    <p:extLst>
      <p:ext uri="{BB962C8B-B14F-4D97-AF65-F5344CB8AC3E}">
        <p14:creationId xmlns:p14="http://schemas.microsoft.com/office/powerpoint/2010/main" val="19855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Strophe 2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313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Wir sind gefangen in der Welt,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halten, was nicht hält,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und begreifen nicht, wie groß du bist,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dass du dich Herr und König nennst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und dass du uns kennst,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dass dein Plan für uns schon fertig ist. </a:t>
            </a:r>
          </a:p>
        </p:txBody>
      </p:sp>
    </p:spTree>
    <p:extLst>
      <p:ext uri="{BB962C8B-B14F-4D97-AF65-F5344CB8AC3E}">
        <p14:creationId xmlns:p14="http://schemas.microsoft.com/office/powerpoint/2010/main" val="3788834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Refrain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4314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du gibst uns Hoffnung,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änderst unser Leben.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Großes wird groß, Kleines wird klein.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 willst uns gestalten,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uns Geist und Leben geben.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wir brauchen dich!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lässt uns nicht allein. </a:t>
            </a:r>
          </a:p>
        </p:txBody>
      </p:sp>
    </p:spTree>
    <p:extLst>
      <p:ext uri="{BB962C8B-B14F-4D97-AF65-F5344CB8AC3E}">
        <p14:creationId xmlns:p14="http://schemas.microsoft.com/office/powerpoint/2010/main" val="237240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Strophe 3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313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Wie oft verträumen wir die Zeit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und sind nicht bereit,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als Gesandte in die Welt zu </a:t>
            </a:r>
            <a:r>
              <a:rPr lang="de-DE" altLang="de-DE" sz="3200" dirty="0" err="1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gehn</a:t>
            </a: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der du deine Kraft verheißt: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Füll uns mit dem Geist,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lass ihn neu durch unser Leben </a:t>
            </a:r>
            <a:r>
              <a:rPr lang="de-DE" altLang="de-DE" sz="3200" dirty="0" err="1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wehn</a:t>
            </a: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6363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>
            <a:extLst>
              <a:ext uri="{FF2B5EF4-FFF2-40B4-BE49-F238E27FC236}">
                <a16:creationId xmlns:a16="http://schemas.microsoft.com/office/drawing/2014/main" id="{4C81A54C-ACF8-419B-8178-77656C40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350" y="328321"/>
            <a:ext cx="11001375" cy="353943"/>
          </a:xfrm>
          <a:prstGeom prst="rect">
            <a:avLst/>
          </a:prstGeom>
          <a:noFill/>
        </p:spPr>
        <p:txBody>
          <a:bodyPr wrap="square" rIns="0" bIns="0" rtlCol="0">
            <a:spAutoFit/>
          </a:bodyPr>
          <a:lstStyle>
            <a:defPPr>
              <a:defRPr lang="de-DE"/>
            </a:defPPr>
            <a:lvl1pPr algn="r"/>
          </a:lstStyle>
          <a:p>
            <a:r>
              <a:rPr lang="de-DE" alt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Feiern &amp; Loben, Lied 424, Refrain</a:t>
            </a:r>
          </a:p>
        </p:txBody>
      </p:sp>
      <p:sp>
        <p:nvSpPr>
          <p:cNvPr id="5" name="Rechteck 4"/>
          <p:cNvSpPr/>
          <p:nvPr/>
        </p:nvSpPr>
        <p:spPr>
          <a:xfrm>
            <a:off x="895350" y="1271614"/>
            <a:ext cx="9608997" cy="4314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du gibst uns Hoffnung,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änderst unser Leben.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Großes wird groß, Kleines wird klein.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Du willst uns gestalten,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uns Geist und Leben geben. </a:t>
            </a:r>
          </a:p>
          <a:p>
            <a:pPr>
              <a:lnSpc>
                <a:spcPct val="93000"/>
              </a:lnSpc>
              <a:spcBef>
                <a:spcPts val="2250"/>
              </a:spcBef>
              <a:buClr>
                <a:srgbClr val="000000"/>
              </a:buClr>
              <a:buSzPct val="100000"/>
            </a:pP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Herr, wir brauchen dich! </a:t>
            </a:r>
            <a:b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de-DE" altLang="de-DE" sz="3200" dirty="0">
                <a:solidFill>
                  <a:prstClr val="blac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Du lässt uns nicht allein. </a:t>
            </a:r>
          </a:p>
        </p:txBody>
      </p:sp>
    </p:spTree>
    <p:extLst>
      <p:ext uri="{BB962C8B-B14F-4D97-AF65-F5344CB8AC3E}">
        <p14:creationId xmlns:p14="http://schemas.microsoft.com/office/powerpoint/2010/main" val="117229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350">
        <p:fade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05505238-D8BD-4FFA-8F1C-7785389A95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285" y="2522727"/>
            <a:ext cx="1855774" cy="1812546"/>
          </a:xfrm>
          <a:prstGeom prst="rect">
            <a:avLst/>
          </a:prstGeom>
        </p:spPr>
      </p:pic>
      <p:sp>
        <p:nvSpPr>
          <p:cNvPr id="14" name="Rechteck 13">
            <a:extLst>
              <a:ext uri="{FF2B5EF4-FFF2-40B4-BE49-F238E27FC236}">
                <a16:creationId xmlns:a16="http://schemas.microsoft.com/office/drawing/2014/main" id="{86287A6E-743F-47CA-9AC7-C489F9E9C31E}"/>
              </a:ext>
            </a:extLst>
          </p:cNvPr>
          <p:cNvSpPr/>
          <p:nvPr/>
        </p:nvSpPr>
        <p:spPr>
          <a:xfrm>
            <a:off x="228600" y="6584621"/>
            <a:ext cx="11734800" cy="771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pPr algn="r"/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A66221E6-0642-422E-9EDD-C94750244F39}"/>
              </a:ext>
            </a:extLst>
          </p:cNvPr>
          <p:cNvSpPr/>
          <p:nvPr/>
        </p:nvSpPr>
        <p:spPr>
          <a:xfrm>
            <a:off x="5168113" y="6584621"/>
            <a:ext cx="1855774" cy="77156"/>
          </a:xfrm>
          <a:prstGeom prst="rect">
            <a:avLst/>
          </a:prstGeom>
          <a:solidFill>
            <a:srgbClr val="0F54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E04E49CA-6596-4A1C-B64D-8990E4A26B5C}"/>
              </a:ext>
            </a:extLst>
          </p:cNvPr>
          <p:cNvCxnSpPr>
            <a:cxnSpLocks/>
          </p:cNvCxnSpPr>
          <p:nvPr/>
        </p:nvCxnSpPr>
        <p:spPr>
          <a:xfrm>
            <a:off x="228600" y="210509"/>
            <a:ext cx="11661972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E74DE718-9CF0-4CFA-A26B-9DF5DF75BCFD}"/>
              </a:ext>
            </a:extLst>
          </p:cNvPr>
          <p:cNvCxnSpPr>
            <a:cxnSpLocks/>
          </p:cNvCxnSpPr>
          <p:nvPr/>
        </p:nvCxnSpPr>
        <p:spPr>
          <a:xfrm>
            <a:off x="5095285" y="210509"/>
            <a:ext cx="1855774" cy="0"/>
          </a:xfrm>
          <a:prstGeom prst="line">
            <a:avLst/>
          </a:prstGeom>
          <a:ln w="28575">
            <a:solidFill>
              <a:srgbClr val="0F54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5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</Words>
  <Application>Microsoft Office PowerPoint</Application>
  <PresentationFormat>Breitbild</PresentationFormat>
  <Paragraphs>34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3" baseType="lpstr">
      <vt:lpstr>Arial</vt:lpstr>
      <vt:lpstr>Calibri</vt:lpstr>
      <vt:lpstr>1_Office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Andreas Weierstall</dc:creator>
  <cp:lastModifiedBy>Dieter (lokal)</cp:lastModifiedBy>
  <cp:revision>8</cp:revision>
  <dcterms:created xsi:type="dcterms:W3CDTF">2021-02-13T13:45:06Z</dcterms:created>
  <dcterms:modified xsi:type="dcterms:W3CDTF">2024-07-06T11:12:23Z</dcterms:modified>
</cp:coreProperties>
</file>