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trau auf dich o Herr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420,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420, Strophen 1 + 2</a:t>
            </a:r>
          </a:p>
        </p:txBody>
      </p:sp>
      <p:sp>
        <p:nvSpPr>
          <p:cNvPr id="5" name="Rechteck 4"/>
          <p:cNvSpPr/>
          <p:nvPr/>
        </p:nvSpPr>
        <p:spPr>
          <a:xfrm>
            <a:off x="1411817" y="879648"/>
            <a:ext cx="9608997" cy="5098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trau auf dich, o Herr.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sage: Du bist mein Gott. 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In deiner Hand steht meine Zeit,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deiner Hand steht meine Zeit.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Gelobet sei der Herr!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er hat wunderbar </a:t>
            </a:r>
          </a:p>
          <a:p>
            <a:pPr eaLnBrk="1" hangingPunct="1"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seine Liebe mir erwiesen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Güte mir gezeigt.</a:t>
            </a:r>
            <a:endParaRPr lang="en-GB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7</cp:revision>
  <dcterms:created xsi:type="dcterms:W3CDTF">2021-02-13T13:45:06Z</dcterms:created>
  <dcterms:modified xsi:type="dcterms:W3CDTF">2022-12-28T14:01:00Z</dcterms:modified>
</cp:coreProperties>
</file>