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Gott zeigt mir den Weg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414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414</a:t>
            </a:r>
          </a:p>
        </p:txBody>
      </p:sp>
      <p:sp>
        <p:nvSpPr>
          <p:cNvPr id="5" name="Rechteck 4"/>
          <p:cNvSpPr/>
          <p:nvPr/>
        </p:nvSpPr>
        <p:spPr>
          <a:xfrm>
            <a:off x="1437217" y="920621"/>
            <a:ext cx="96089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zeigt mir den Weg,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wenn ich keinen Ausweg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seh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Bei ihm ist alles gut geplant,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besser, als ich je geahnt.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zeigt mir den Weg.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Wenn ich nur ganz mit ihm geh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meine Sorgen auf ihn leg,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zeigt er mir den Weg.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zeigt mir den Weg.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Breitbild</PresentationFormat>
  <Paragraphs>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2022-01-06T14:26:06Z</dcterms:modified>
</cp:coreProperties>
</file>