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6" r:id="rId4"/>
    <p:sldId id="267" r:id="rId5"/>
    <p:sldId id="268" r:id="rId6"/>
    <p:sldId id="269" r:id="rId7"/>
    <p:sldId id="26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4" y="2151727"/>
            <a:ext cx="9686925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Wir sind dein Eigentum</a:t>
            </a:r>
            <a:endParaRPr lang="de-DE" altLang="de-DE" sz="20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395, Strophen 1 bis 4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395,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397948"/>
            <a:ext cx="960899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Wir sind dein Eigentum,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wir sind in deinen Händen.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Wir trauen deiner Macht an allen Enden.</a:t>
            </a:r>
          </a:p>
        </p:txBody>
      </p:sp>
    </p:spTree>
    <p:extLst>
      <p:ext uri="{BB962C8B-B14F-4D97-AF65-F5344CB8AC3E}">
        <p14:creationId xmlns:p14="http://schemas.microsoft.com/office/powerpoint/2010/main" val="3340697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9A11E6-7F8B-8BFF-35F3-F85F317463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393FA0DD-6C71-ACCB-1C0E-2846728AF9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395, Strophe 2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CEDD1F8E-38BB-E029-8648-A2458F701B51}"/>
              </a:ext>
            </a:extLst>
          </p:cNvPr>
          <p:cNvSpPr/>
          <p:nvPr/>
        </p:nvSpPr>
        <p:spPr>
          <a:xfrm>
            <a:off x="895350" y="2397948"/>
            <a:ext cx="960899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Wir sind in großem Kampf,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wir sind in großem Frieden: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Vergebung unsrer Schuld ist uns beschieden.</a:t>
            </a:r>
          </a:p>
        </p:txBody>
      </p:sp>
    </p:spTree>
    <p:extLst>
      <p:ext uri="{BB962C8B-B14F-4D97-AF65-F5344CB8AC3E}">
        <p14:creationId xmlns:p14="http://schemas.microsoft.com/office/powerpoint/2010/main" val="3217501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0C23D3-24F5-368F-5DC3-F4E58FCA34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A49A8739-1F87-83ED-D362-D0BAEB950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395, Strophe 3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FEA2B3EA-7528-5AC4-CA8F-680C57539307}"/>
              </a:ext>
            </a:extLst>
          </p:cNvPr>
          <p:cNvSpPr/>
          <p:nvPr/>
        </p:nvSpPr>
        <p:spPr>
          <a:xfrm>
            <a:off x="895350" y="2397948"/>
            <a:ext cx="960899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Wir irren jeden Tag,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wir zweifeln und wir sorgen,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und dennoch bleibt das Herz in Gott geborgen.</a:t>
            </a:r>
          </a:p>
        </p:txBody>
      </p:sp>
    </p:spTree>
    <p:extLst>
      <p:ext uri="{BB962C8B-B14F-4D97-AF65-F5344CB8AC3E}">
        <p14:creationId xmlns:p14="http://schemas.microsoft.com/office/powerpoint/2010/main" val="3023192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1395A2-B796-806C-AC6D-64EE592D51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194AB544-DD53-0CA6-3056-5A17455BEB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395, Strophe 4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DE624F84-6701-1972-EC74-6E3CBE04AD27}"/>
              </a:ext>
            </a:extLst>
          </p:cNvPr>
          <p:cNvSpPr/>
          <p:nvPr/>
        </p:nvSpPr>
        <p:spPr>
          <a:xfrm>
            <a:off x="895350" y="2397948"/>
            <a:ext cx="960899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Wir sind in seiner Hand,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wir sind von ihm umgeben.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O Herr, wir danken dir für unser Leben!</a:t>
            </a:r>
          </a:p>
        </p:txBody>
      </p:sp>
    </p:spTree>
    <p:extLst>
      <p:ext uri="{BB962C8B-B14F-4D97-AF65-F5344CB8AC3E}">
        <p14:creationId xmlns:p14="http://schemas.microsoft.com/office/powerpoint/2010/main" val="1768127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Breitbild</PresentationFormat>
  <Paragraphs>21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36</cp:revision>
  <dcterms:created xsi:type="dcterms:W3CDTF">2021-02-13T13:45:06Z</dcterms:created>
  <dcterms:modified xsi:type="dcterms:W3CDTF">2025-03-13T18:39:08Z</dcterms:modified>
</cp:coreProperties>
</file>