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3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5" y="2151727"/>
            <a:ext cx="794385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Meine Hoffnung und meine Freude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Liederbuch: „Feiern &amp; Loben“</a:t>
            </a:r>
          </a:p>
          <a:p>
            <a:pPr algn="ctr"/>
            <a:endParaRPr lang="de-DE" altLang="de-DE" sz="3200" dirty="0">
              <a:latin typeface="Arial" panose="020B0604020202020204" pitchFamily="34" charset="0"/>
            </a:endParaRPr>
          </a:p>
          <a:p>
            <a:r>
              <a:rPr lang="de-DE" altLang="de-DE" sz="3200" dirty="0">
                <a:latin typeface="Arial" panose="020B0604020202020204" pitchFamily="34" charset="0"/>
              </a:rPr>
              <a:t>       Lied Nr. 385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3628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D185A4C8-F50D-4124-8BCB-EF40A6E9E99A}"/>
              </a:ext>
            </a:extLst>
          </p:cNvPr>
          <p:cNvSpPr/>
          <p:nvPr/>
        </p:nvSpPr>
        <p:spPr>
          <a:xfrm>
            <a:off x="2683296" y="433986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Feiern &amp; Loben, Lied 385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648063"/>
            <a:ext cx="9608997" cy="356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Meine Hoffnung und meine Freude,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meine Stärke, mein Licht,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Christus, meine Zuversicht,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auf dich vertrau ich und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fürcht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mich nicht,</a:t>
            </a:r>
          </a:p>
          <a:p>
            <a:pPr>
              <a:lnSpc>
                <a:spcPct val="93000"/>
              </a:lnSpc>
              <a:spcBef>
                <a:spcPts val="2250"/>
              </a:spcBef>
              <a:buClr>
                <a:srgbClr val="000000"/>
              </a:buClr>
              <a:buSzPct val="100000"/>
            </a:pP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  auf dich vertrau ich und </a:t>
            </a:r>
            <a:r>
              <a:rPr lang="de-DE" altLang="de-DE" sz="3200" dirty="0" err="1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fürcht</a:t>
            </a:r>
            <a:r>
              <a:rPr lang="de-DE" altLang="de-DE" sz="3200" dirty="0">
                <a:solidFill>
                  <a:prstClr val="black"/>
                </a:solidFill>
                <a:latin typeface="Arial" panose="020B0604020202020204" pitchFamily="34" charset="0"/>
                <a:cs typeface="Times New Roman" panose="02020603050405020304" pitchFamily="18" charset="0"/>
              </a:rPr>
              <a:t> mich nicht.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</Words>
  <Application>Microsoft Office PowerPoint</Application>
  <PresentationFormat>Breitbild</PresentationFormat>
  <Paragraphs>11</Paragraphs>
  <Slides>4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8</cp:revision>
  <dcterms:created xsi:type="dcterms:W3CDTF">2021-02-13T13:45:06Z</dcterms:created>
  <dcterms:modified xsi:type="dcterms:W3CDTF">2023-03-02T17:37:03Z</dcterms:modified>
</cp:coreProperties>
</file>