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möchte Glauben haben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377,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377,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619999" y="1620000"/>
            <a:ext cx="10260000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möchte Glauben haben,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über Zweifel siegt,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Antwort weiß auf Fragen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Halt im Leben gibt.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A8814-51F4-1B1C-20E9-73251A15A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334B823-0B15-BD3C-52BD-CF5C2A1D6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377,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487C401-C7F0-75C6-10D3-15A561122EF4}"/>
              </a:ext>
            </a:extLst>
          </p:cNvPr>
          <p:cNvSpPr/>
          <p:nvPr/>
        </p:nvSpPr>
        <p:spPr>
          <a:xfrm>
            <a:off x="1619999" y="1620000"/>
            <a:ext cx="10260000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möchte Hoffnung haben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für mich und meine Welt,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auch in dunklen Tagen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Zukunft offen hält.</a:t>
            </a:r>
          </a:p>
        </p:txBody>
      </p:sp>
    </p:spTree>
    <p:extLst>
      <p:ext uri="{BB962C8B-B14F-4D97-AF65-F5344CB8AC3E}">
        <p14:creationId xmlns:p14="http://schemas.microsoft.com/office/powerpoint/2010/main" val="2710558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09707-7E1E-E34B-96E6-AC4DAEED6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3F31731-9FF3-EF96-CD68-F240D1D47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377,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17A76AA-72BC-288D-B58D-DE9FFDFE3258}"/>
              </a:ext>
            </a:extLst>
          </p:cNvPr>
          <p:cNvSpPr/>
          <p:nvPr/>
        </p:nvSpPr>
        <p:spPr>
          <a:xfrm>
            <a:off x="1619999" y="1620000"/>
            <a:ext cx="10260000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möchte Liebe haben,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mir die Freiheit gibt,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zum andern ja zu sagen,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vorbehaltlos liebt.</a:t>
            </a:r>
          </a:p>
        </p:txBody>
      </p:sp>
    </p:spTree>
    <p:extLst>
      <p:ext uri="{BB962C8B-B14F-4D97-AF65-F5344CB8AC3E}">
        <p14:creationId xmlns:p14="http://schemas.microsoft.com/office/powerpoint/2010/main" val="421454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E8D09-531B-62AD-2232-3D1F1856C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C820213-DDB9-AB06-728C-4E14AB10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377,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CC23C24-C0B0-E4A6-FDB6-CA3F4837159B}"/>
              </a:ext>
            </a:extLst>
          </p:cNvPr>
          <p:cNvSpPr/>
          <p:nvPr/>
        </p:nvSpPr>
        <p:spPr>
          <a:xfrm>
            <a:off x="1619999" y="1620000"/>
            <a:ext cx="10260000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du kannst alles geben: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Glaube in mir reift,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Hoffnung wächst zum Leben,</a:t>
            </a:r>
          </a:p>
          <a:p>
            <a:pPr>
              <a:lnSpc>
                <a:spcPct val="90000"/>
              </a:lnSpc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Liebe mich ergreift.</a:t>
            </a:r>
          </a:p>
        </p:txBody>
      </p:sp>
    </p:spTree>
    <p:extLst>
      <p:ext uri="{BB962C8B-B14F-4D97-AF65-F5344CB8AC3E}">
        <p14:creationId xmlns:p14="http://schemas.microsoft.com/office/powerpoint/2010/main" val="470877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Dieter (lokal)</cp:lastModifiedBy>
  <cp:revision>10</cp:revision>
  <dcterms:created xsi:type="dcterms:W3CDTF">2021-02-13T13:45:06Z</dcterms:created>
  <dcterms:modified xsi:type="dcterms:W3CDTF">2025-03-01T11:08:40Z</dcterms:modified>
</cp:coreProperties>
</file>