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63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2A6463-25AA-D54F-ADD1-2EADEE5583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52953AE6-F230-7EC8-D2DE-09AB70895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374, 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1277242-3A84-358F-726A-F3BDFF3A5208}"/>
              </a:ext>
            </a:extLst>
          </p:cNvPr>
          <p:cNvSpPr/>
          <p:nvPr/>
        </p:nvSpPr>
        <p:spPr>
          <a:xfrm>
            <a:off x="895350" y="1271614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I´m</a:t>
            </a:r>
            <a:r>
              <a:rPr lang="de-DE" altLang="de-DE" sz="3200" dirty="0">
                <a:latin typeface="Arial" panose="020B0604020202020204" pitchFamily="34" charset="0"/>
              </a:rPr>
              <a:t> so </a:t>
            </a:r>
            <a:r>
              <a:rPr lang="de-DE" altLang="de-DE" sz="3200" dirty="0" err="1">
                <a:latin typeface="Arial" panose="020B0604020202020204" pitchFamily="34" charset="0"/>
              </a:rPr>
              <a:t>glad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that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Jesus </a:t>
            </a:r>
            <a:r>
              <a:rPr lang="de-DE" altLang="de-DE" sz="3200" dirty="0" err="1">
                <a:latin typeface="Arial" panose="020B0604020202020204" pitchFamily="34" charset="0"/>
              </a:rPr>
              <a:t>lives</a:t>
            </a:r>
            <a:r>
              <a:rPr lang="de-DE" altLang="de-DE" sz="3200" dirty="0">
                <a:latin typeface="Arial" panose="020B0604020202020204" pitchFamily="34" charset="0"/>
              </a:rPr>
              <a:t> in </a:t>
            </a:r>
            <a:r>
              <a:rPr lang="de-DE" altLang="de-DE" sz="3200" dirty="0" err="1">
                <a:latin typeface="Arial" panose="020B0604020202020204" pitchFamily="34" charset="0"/>
              </a:rPr>
              <a:t>my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house</a:t>
            </a:r>
            <a:r>
              <a:rPr lang="de-DE" altLang="de-DE" sz="3200" dirty="0">
                <a:latin typeface="Arial" panose="020B0604020202020204" pitchFamily="34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Good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to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know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that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he </a:t>
            </a:r>
            <a:r>
              <a:rPr lang="de-DE" altLang="de-DE" sz="3200" dirty="0" err="1">
                <a:latin typeface="Arial" panose="020B0604020202020204" pitchFamily="34" charset="0"/>
              </a:rPr>
              <a:t>is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here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with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me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now</a:t>
            </a:r>
            <a:r>
              <a:rPr lang="de-DE" altLang="de-DE" sz="3200" dirty="0">
                <a:latin typeface="Arial" panose="020B0604020202020204" pitchFamily="34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All </a:t>
            </a:r>
            <a:r>
              <a:rPr lang="de-DE" altLang="de-DE" sz="3200" dirty="0" err="1">
                <a:latin typeface="Arial" panose="020B0604020202020204" pitchFamily="34" charset="0"/>
              </a:rPr>
              <a:t>of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my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life</a:t>
            </a:r>
            <a:r>
              <a:rPr lang="de-DE" altLang="de-DE" sz="3200" dirty="0">
                <a:latin typeface="Arial" panose="020B0604020202020204" pitchFamily="34" charset="0"/>
              </a:rPr>
              <a:t> Jesus in </a:t>
            </a:r>
            <a:r>
              <a:rPr lang="de-DE" altLang="de-DE" sz="3200" dirty="0" err="1">
                <a:latin typeface="Arial" panose="020B0604020202020204" pitchFamily="34" charset="0"/>
              </a:rPr>
              <a:t>me</a:t>
            </a:r>
            <a:r>
              <a:rPr lang="de-DE" altLang="de-DE" sz="3200" dirty="0">
                <a:latin typeface="Arial" panose="020B0604020202020204" pitchFamily="34" charset="0"/>
              </a:rPr>
              <a:t>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Jesus in </a:t>
            </a:r>
            <a:r>
              <a:rPr lang="de-DE" altLang="de-DE" sz="3200" dirty="0" err="1">
                <a:latin typeface="Arial" panose="020B0604020202020204" pitchFamily="34" charset="0"/>
              </a:rPr>
              <a:t>my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house</a:t>
            </a:r>
            <a:r>
              <a:rPr lang="de-DE" altLang="de-DE" sz="3200" dirty="0">
                <a:latin typeface="Arial" panose="020B0604020202020204" pitchFamily="34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All </a:t>
            </a:r>
            <a:r>
              <a:rPr lang="de-DE" altLang="de-DE" sz="3200" dirty="0" err="1">
                <a:latin typeface="Arial" panose="020B0604020202020204" pitchFamily="34" charset="0"/>
              </a:rPr>
              <a:t>of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my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life</a:t>
            </a:r>
            <a:r>
              <a:rPr lang="de-DE" altLang="de-DE" sz="3200" dirty="0">
                <a:latin typeface="Arial" panose="020B0604020202020204" pitchFamily="34" charset="0"/>
              </a:rPr>
              <a:t> and </a:t>
            </a:r>
            <a:r>
              <a:rPr lang="de-DE" altLang="de-DE" sz="3200" dirty="0" err="1">
                <a:latin typeface="Arial" panose="020B0604020202020204" pitchFamily="34" charset="0"/>
              </a:rPr>
              <a:t>always</a:t>
            </a:r>
            <a:r>
              <a:rPr lang="de-DE" altLang="de-DE" sz="3200" dirty="0">
                <a:latin typeface="Arial" panose="020B0604020202020204" pitchFamily="34" charset="0"/>
              </a:rPr>
              <a:t> will </a:t>
            </a:r>
            <a:r>
              <a:rPr lang="de-DE" altLang="de-DE" sz="3200" dirty="0" err="1">
                <a:latin typeface="Arial" panose="020B0604020202020204" pitchFamily="34" charset="0"/>
              </a:rPr>
              <a:t>be</a:t>
            </a:r>
            <a:r>
              <a:rPr lang="de-DE" altLang="de-DE" sz="3200" dirty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0906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Danke, Vater, für das Leben </a:t>
            </a:r>
            <a:br>
              <a:rPr lang="de-DE" altLang="de-DE" sz="3200" b="1" dirty="0">
                <a:latin typeface="Arial" panose="020B0604020202020204" pitchFamily="34" charset="0"/>
              </a:rPr>
            </a:br>
            <a:r>
              <a:rPr lang="de-DE" altLang="de-DE" sz="2800" b="1" dirty="0">
                <a:latin typeface="Arial" panose="020B0604020202020204" pitchFamily="34" charset="0"/>
              </a:rPr>
              <a:t>(Jesus in </a:t>
            </a:r>
            <a:r>
              <a:rPr lang="de-DE" altLang="de-DE" sz="2800" b="1" dirty="0" err="1">
                <a:latin typeface="Arial" panose="020B0604020202020204" pitchFamily="34" charset="0"/>
              </a:rPr>
              <a:t>my</a:t>
            </a:r>
            <a:r>
              <a:rPr lang="de-DE" altLang="de-DE" sz="2800" b="1" dirty="0">
                <a:latin typeface="Arial" panose="020B0604020202020204" pitchFamily="34" charset="0"/>
              </a:rPr>
              <a:t> </a:t>
            </a:r>
            <a:r>
              <a:rPr lang="de-DE" altLang="de-DE" sz="2800" b="1" dirty="0" err="1">
                <a:latin typeface="Arial" panose="020B0604020202020204" pitchFamily="34" charset="0"/>
              </a:rPr>
              <a:t>house</a:t>
            </a:r>
            <a:r>
              <a:rPr lang="de-DE" altLang="de-DE" sz="2800" b="1" dirty="0">
                <a:latin typeface="Arial" panose="020B0604020202020204" pitchFamily="34" charset="0"/>
              </a:rPr>
              <a:t>)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374, Strophen 1 und 2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			    </a:t>
            </a:r>
            <a:r>
              <a:rPr lang="de-DE" altLang="de-DE" sz="2800" dirty="0">
                <a:latin typeface="Arial" panose="020B0604020202020204" pitchFamily="34" charset="0"/>
              </a:rPr>
              <a:t>(deutsch &amp; englisch)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836980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814000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374,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Danke, Vater, für das Leben,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das du gibst,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dass du deinen Sohn gabst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und mich unbegreiflich liebst.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Hast mich gerettet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und mich neu gemacht.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Danke, Gott, für Jesus in mir. 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5D1605-732C-25AC-21B0-AECA004D2F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F2549D66-5CAD-5213-304A-9B01BCA65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374, 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2E78CF8-0278-1C3F-CB99-63A12DE86DA4}"/>
              </a:ext>
            </a:extLst>
          </p:cNvPr>
          <p:cNvSpPr/>
          <p:nvPr/>
        </p:nvSpPr>
        <p:spPr>
          <a:xfrm>
            <a:off x="895350" y="1271614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Ich bin froh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mit Jesus in meinem Haus.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Gut zu wissen: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jederzeit ist er hier.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Mein Leben lang Jesus in mir,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in meinem Haus,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für allezeit und in Ewigkeit.</a:t>
            </a:r>
          </a:p>
        </p:txBody>
      </p:sp>
    </p:spTree>
    <p:extLst>
      <p:ext uri="{BB962C8B-B14F-4D97-AF65-F5344CB8AC3E}">
        <p14:creationId xmlns:p14="http://schemas.microsoft.com/office/powerpoint/2010/main" val="227521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8A4B27-A942-F6FC-49D7-604982DF7F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BC66AA5C-94BF-7923-7345-87BE67616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374,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FCD911B-1117-1730-94F5-E6356CD985C8}"/>
              </a:ext>
            </a:extLst>
          </p:cNvPr>
          <p:cNvSpPr/>
          <p:nvPr/>
        </p:nvSpPr>
        <p:spPr>
          <a:xfrm>
            <a:off x="895350" y="1271614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Danke, dass du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meinem Leben Zukunft gibst.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Ich darf neu beginnen,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weil du meine Schuld vergibst.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Ich gehe vorwärts,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denn ich weiß bestimmt: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Jesus ist bei mir jeden Tag. </a:t>
            </a:r>
          </a:p>
        </p:txBody>
      </p:sp>
    </p:spTree>
    <p:extLst>
      <p:ext uri="{BB962C8B-B14F-4D97-AF65-F5344CB8AC3E}">
        <p14:creationId xmlns:p14="http://schemas.microsoft.com/office/powerpoint/2010/main" val="1580645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96382F-E576-5CF3-0693-0C2AA85921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A1696A2D-9C95-326D-7495-C285D350A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374, 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A6F8E19-3F9F-F363-36B5-88EBF35FABB8}"/>
              </a:ext>
            </a:extLst>
          </p:cNvPr>
          <p:cNvSpPr/>
          <p:nvPr/>
        </p:nvSpPr>
        <p:spPr>
          <a:xfrm>
            <a:off x="895350" y="1271614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Ich bin froh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mit Jesus in meinem Haus.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Gut zu wissen: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jederzeit ist er hier.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Mein Leben lang Jesus in mir,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in meinem Haus,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für allezeit und in Ewigkeit.</a:t>
            </a:r>
          </a:p>
        </p:txBody>
      </p:sp>
    </p:spTree>
    <p:extLst>
      <p:ext uri="{BB962C8B-B14F-4D97-AF65-F5344CB8AC3E}">
        <p14:creationId xmlns:p14="http://schemas.microsoft.com/office/powerpoint/2010/main" val="366891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F74EFC-0295-E0B9-EA13-D35794464D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58EAB7ED-82D7-1895-2772-C71AA3875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374, Strophe 1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2E4ED71-BFFB-8540-1108-5732A496247A}"/>
              </a:ext>
            </a:extLst>
          </p:cNvPr>
          <p:cNvSpPr/>
          <p:nvPr/>
        </p:nvSpPr>
        <p:spPr>
          <a:xfrm>
            <a:off x="895350" y="1271614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Thank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you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Heavenly</a:t>
            </a:r>
            <a:r>
              <a:rPr lang="de-DE" altLang="de-DE" sz="3200" dirty="0">
                <a:latin typeface="Arial" panose="020B0604020202020204" pitchFamily="34" charset="0"/>
              </a:rPr>
              <a:t> Father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</a:rPr>
              <a:t>for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your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love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for</a:t>
            </a:r>
            <a:r>
              <a:rPr lang="de-DE" altLang="de-DE" sz="3200" dirty="0">
                <a:latin typeface="Arial" panose="020B0604020202020204" pitchFamily="34" charset="0"/>
              </a:rPr>
              <a:t> me.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I´m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forever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grateful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that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you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</a:rPr>
              <a:t>sacrificed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your</a:t>
            </a:r>
            <a:r>
              <a:rPr lang="de-DE" altLang="de-DE" sz="3200" dirty="0">
                <a:latin typeface="Arial" panose="020B0604020202020204" pitchFamily="34" charset="0"/>
              </a:rPr>
              <a:t> Son.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You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saved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my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soul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and </a:t>
            </a:r>
            <a:r>
              <a:rPr lang="de-DE" altLang="de-DE" sz="3200" dirty="0" err="1">
                <a:latin typeface="Arial" panose="020B0604020202020204" pitchFamily="34" charset="0"/>
              </a:rPr>
              <a:t>changed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my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destiny</a:t>
            </a:r>
            <a:r>
              <a:rPr lang="de-DE" altLang="de-DE" sz="3200" dirty="0">
                <a:latin typeface="Arial" panose="020B0604020202020204" pitchFamily="34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Thank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you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God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for</a:t>
            </a:r>
            <a:r>
              <a:rPr lang="de-DE" altLang="de-DE" sz="3200" dirty="0">
                <a:latin typeface="Arial" panose="020B0604020202020204" pitchFamily="34" charset="0"/>
              </a:rPr>
              <a:t> Jesus in me. </a:t>
            </a:r>
          </a:p>
        </p:txBody>
      </p:sp>
    </p:spTree>
    <p:extLst>
      <p:ext uri="{BB962C8B-B14F-4D97-AF65-F5344CB8AC3E}">
        <p14:creationId xmlns:p14="http://schemas.microsoft.com/office/powerpoint/2010/main" val="1936761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3495BE-8D41-E2FB-5A37-E57D8F1AC6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F1DCDB85-DD9F-58F3-B09F-E8257F2F2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374, 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F21F501-F711-03F4-99A4-7DF971E5C9E0}"/>
              </a:ext>
            </a:extLst>
          </p:cNvPr>
          <p:cNvSpPr/>
          <p:nvPr/>
        </p:nvSpPr>
        <p:spPr>
          <a:xfrm>
            <a:off x="895350" y="1271614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I´m</a:t>
            </a:r>
            <a:r>
              <a:rPr lang="de-DE" altLang="de-DE" sz="3200" dirty="0">
                <a:latin typeface="Arial" panose="020B0604020202020204" pitchFamily="34" charset="0"/>
              </a:rPr>
              <a:t> so </a:t>
            </a:r>
            <a:r>
              <a:rPr lang="de-DE" altLang="de-DE" sz="3200" dirty="0" err="1">
                <a:latin typeface="Arial" panose="020B0604020202020204" pitchFamily="34" charset="0"/>
              </a:rPr>
              <a:t>glad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that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Jesus </a:t>
            </a:r>
            <a:r>
              <a:rPr lang="de-DE" altLang="de-DE" sz="3200" dirty="0" err="1">
                <a:latin typeface="Arial" panose="020B0604020202020204" pitchFamily="34" charset="0"/>
              </a:rPr>
              <a:t>lives</a:t>
            </a:r>
            <a:r>
              <a:rPr lang="de-DE" altLang="de-DE" sz="3200" dirty="0">
                <a:latin typeface="Arial" panose="020B0604020202020204" pitchFamily="34" charset="0"/>
              </a:rPr>
              <a:t> in </a:t>
            </a:r>
            <a:r>
              <a:rPr lang="de-DE" altLang="de-DE" sz="3200" dirty="0" err="1">
                <a:latin typeface="Arial" panose="020B0604020202020204" pitchFamily="34" charset="0"/>
              </a:rPr>
              <a:t>my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house</a:t>
            </a:r>
            <a:r>
              <a:rPr lang="de-DE" altLang="de-DE" sz="3200" dirty="0">
                <a:latin typeface="Arial" panose="020B0604020202020204" pitchFamily="34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Good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to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know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that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he </a:t>
            </a:r>
            <a:r>
              <a:rPr lang="de-DE" altLang="de-DE" sz="3200" dirty="0" err="1">
                <a:latin typeface="Arial" panose="020B0604020202020204" pitchFamily="34" charset="0"/>
              </a:rPr>
              <a:t>is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here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with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me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now</a:t>
            </a:r>
            <a:r>
              <a:rPr lang="de-DE" altLang="de-DE" sz="3200" dirty="0">
                <a:latin typeface="Arial" panose="020B0604020202020204" pitchFamily="34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All </a:t>
            </a:r>
            <a:r>
              <a:rPr lang="de-DE" altLang="de-DE" sz="3200" dirty="0" err="1">
                <a:latin typeface="Arial" panose="020B0604020202020204" pitchFamily="34" charset="0"/>
              </a:rPr>
              <a:t>of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my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life</a:t>
            </a:r>
            <a:r>
              <a:rPr lang="de-DE" altLang="de-DE" sz="3200" dirty="0">
                <a:latin typeface="Arial" panose="020B0604020202020204" pitchFamily="34" charset="0"/>
              </a:rPr>
              <a:t> Jesus in </a:t>
            </a:r>
            <a:r>
              <a:rPr lang="de-DE" altLang="de-DE" sz="3200" dirty="0" err="1">
                <a:latin typeface="Arial" panose="020B0604020202020204" pitchFamily="34" charset="0"/>
              </a:rPr>
              <a:t>me</a:t>
            </a:r>
            <a:r>
              <a:rPr lang="de-DE" altLang="de-DE" sz="3200" dirty="0">
                <a:latin typeface="Arial" panose="020B0604020202020204" pitchFamily="34" charset="0"/>
              </a:rPr>
              <a:t>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Jesus in </a:t>
            </a:r>
            <a:r>
              <a:rPr lang="de-DE" altLang="de-DE" sz="3200" dirty="0" err="1">
                <a:latin typeface="Arial" panose="020B0604020202020204" pitchFamily="34" charset="0"/>
              </a:rPr>
              <a:t>my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house</a:t>
            </a:r>
            <a:r>
              <a:rPr lang="de-DE" altLang="de-DE" sz="3200" dirty="0">
                <a:latin typeface="Arial" panose="020B0604020202020204" pitchFamily="34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All </a:t>
            </a:r>
            <a:r>
              <a:rPr lang="de-DE" altLang="de-DE" sz="3200" dirty="0" err="1">
                <a:latin typeface="Arial" panose="020B0604020202020204" pitchFamily="34" charset="0"/>
              </a:rPr>
              <a:t>of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my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life</a:t>
            </a:r>
            <a:r>
              <a:rPr lang="de-DE" altLang="de-DE" sz="3200" dirty="0">
                <a:latin typeface="Arial" panose="020B0604020202020204" pitchFamily="34" charset="0"/>
              </a:rPr>
              <a:t> and </a:t>
            </a:r>
            <a:r>
              <a:rPr lang="de-DE" altLang="de-DE" sz="3200" dirty="0" err="1">
                <a:latin typeface="Arial" panose="020B0604020202020204" pitchFamily="34" charset="0"/>
              </a:rPr>
              <a:t>always</a:t>
            </a:r>
            <a:r>
              <a:rPr lang="de-DE" altLang="de-DE" sz="3200" dirty="0">
                <a:latin typeface="Arial" panose="020B0604020202020204" pitchFamily="34" charset="0"/>
              </a:rPr>
              <a:t> will </a:t>
            </a:r>
            <a:r>
              <a:rPr lang="de-DE" altLang="de-DE" sz="3200" dirty="0" err="1">
                <a:latin typeface="Arial" panose="020B0604020202020204" pitchFamily="34" charset="0"/>
              </a:rPr>
              <a:t>be</a:t>
            </a:r>
            <a:r>
              <a:rPr lang="de-DE" altLang="de-DE" sz="3200" dirty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5980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9A6DF7-522F-7ECE-A898-786D5FFDF6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3FB0716B-1025-7089-5A66-417041FED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374,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5D69FD6-E4CB-9046-E922-C5B56D465C47}"/>
              </a:ext>
            </a:extLst>
          </p:cNvPr>
          <p:cNvSpPr/>
          <p:nvPr/>
        </p:nvSpPr>
        <p:spPr>
          <a:xfrm>
            <a:off x="895350" y="1271614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Thank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you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for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the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purpose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</a:rPr>
              <a:t>you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have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placed</a:t>
            </a:r>
            <a:r>
              <a:rPr lang="de-DE" altLang="de-DE" sz="3200" dirty="0">
                <a:latin typeface="Arial" panose="020B0604020202020204" pitchFamily="34" charset="0"/>
              </a:rPr>
              <a:t> in me.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Thank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you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for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forgiveness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and </a:t>
            </a:r>
            <a:r>
              <a:rPr lang="de-DE" altLang="de-DE" sz="3200" dirty="0" err="1">
                <a:latin typeface="Arial" panose="020B0604020202020204" pitchFamily="34" charset="0"/>
              </a:rPr>
              <a:t>the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chance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to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start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again</a:t>
            </a:r>
            <a:r>
              <a:rPr lang="de-DE" altLang="de-DE" sz="3200" dirty="0">
                <a:latin typeface="Arial" panose="020B0604020202020204" pitchFamily="34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 </a:t>
            </a:r>
            <a:r>
              <a:rPr lang="de-DE" altLang="de-DE" sz="3200" dirty="0" err="1">
                <a:latin typeface="Arial" panose="020B0604020202020204" pitchFamily="34" charset="0"/>
              </a:rPr>
              <a:t>face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the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future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</a:rPr>
              <a:t>knowing</a:t>
            </a:r>
            <a:r>
              <a:rPr lang="de-DE" altLang="de-DE" sz="3200" dirty="0">
                <a:latin typeface="Arial" panose="020B0604020202020204" pitchFamily="34" charset="0"/>
              </a:rPr>
              <a:t> I will </a:t>
            </a:r>
            <a:r>
              <a:rPr lang="de-DE" altLang="de-DE" sz="3200" dirty="0" err="1">
                <a:latin typeface="Arial" panose="020B0604020202020204" pitchFamily="34" charset="0"/>
              </a:rPr>
              <a:t>be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safe and </a:t>
            </a:r>
            <a:r>
              <a:rPr lang="de-DE" altLang="de-DE" sz="3200" dirty="0" err="1">
                <a:latin typeface="Arial" panose="020B0604020202020204" pitchFamily="34" charset="0"/>
              </a:rPr>
              <a:t>sound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with</a:t>
            </a:r>
            <a:r>
              <a:rPr lang="de-DE" altLang="de-DE" sz="3200" dirty="0">
                <a:latin typeface="Arial" panose="020B0604020202020204" pitchFamily="34" charset="0"/>
              </a:rPr>
              <a:t> Jesus in me. </a:t>
            </a:r>
          </a:p>
        </p:txBody>
      </p:sp>
    </p:spTree>
    <p:extLst>
      <p:ext uri="{BB962C8B-B14F-4D97-AF65-F5344CB8AC3E}">
        <p14:creationId xmlns:p14="http://schemas.microsoft.com/office/powerpoint/2010/main" val="653216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470</Words>
  <Application>Microsoft Office PowerPoint</Application>
  <PresentationFormat>Breitbild</PresentationFormat>
  <Paragraphs>46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10</cp:revision>
  <dcterms:created xsi:type="dcterms:W3CDTF">2021-02-13T13:45:06Z</dcterms:created>
  <dcterms:modified xsi:type="dcterms:W3CDTF">2024-02-10T00:49:43Z</dcterms:modified>
</cp:coreProperties>
</file>