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8" r:id="rId7"/>
    <p:sldId id="266" r:id="rId8"/>
    <p:sldId id="269" r:id="rId9"/>
    <p:sldId id="267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Leben aus der Quelle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363,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363,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Leben aus der Quelle, Leben nur aus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Leben aus der Quelle des Lebens.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Leben aus der Quelle, Leben nur aus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Leben aus der Quelle des Lebens.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363,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du erforschst mich,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veränderst mein Denken,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nur noch aus dir will ich leben, o Herr,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du erforschst mich,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veränderst mein Denken,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nur noch aus dir will ich leben, o Herr.</a:t>
            </a:r>
          </a:p>
        </p:txBody>
      </p:sp>
    </p:spTree>
    <p:extLst>
      <p:ext uri="{BB962C8B-B14F-4D97-AF65-F5344CB8AC3E}">
        <p14:creationId xmlns:p14="http://schemas.microsoft.com/office/powerpoint/2010/main" val="1024561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363,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Leben aus der Quelle, Leben nur aus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Leben aus der Quelle des Lebens.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Leben aus der Quelle, Leben nur aus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Leben aus der Quelle des Lebens.</a:t>
            </a:r>
          </a:p>
        </p:txBody>
      </p:sp>
    </p:spTree>
    <p:extLst>
      <p:ext uri="{BB962C8B-B14F-4D97-AF65-F5344CB8AC3E}">
        <p14:creationId xmlns:p14="http://schemas.microsoft.com/office/powerpoint/2010/main" val="476686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363,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Hilfst mir zu schweigen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auf dich zu warten,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nur noch aus dir will ich leben, o Herr,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hilfst mir zu schweigen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auf dich zu warten,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nur noch aus dir will ich leben, o Herr.</a:t>
            </a:r>
          </a:p>
        </p:txBody>
      </p:sp>
    </p:spTree>
    <p:extLst>
      <p:ext uri="{BB962C8B-B14F-4D97-AF65-F5344CB8AC3E}">
        <p14:creationId xmlns:p14="http://schemas.microsoft.com/office/powerpoint/2010/main" val="135837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363,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Leben aus der Quelle, Leben nur aus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Leben aus der Quelle des Lebens.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Leben aus der Quelle, Leben nur aus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Leben aus der Quelle des Lebens.</a:t>
            </a:r>
          </a:p>
        </p:txBody>
      </p:sp>
    </p:spTree>
    <p:extLst>
      <p:ext uri="{BB962C8B-B14F-4D97-AF65-F5344CB8AC3E}">
        <p14:creationId xmlns:p14="http://schemas.microsoft.com/office/powerpoint/2010/main" val="218315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363,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Willst mich gebrauchen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als Salz für die Erde,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nur noch aus dir will ich leben, o Herr,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willst mich gebrauchen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als Salz für die Erde,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nur noch aus dir will ich leben, </a:t>
            </a:r>
            <a:r>
              <a:rPr lang="de-DE" altLang="de-DE" sz="320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 Herr.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615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363,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Leben aus der Quelle, Leben nur aus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Leben aus der Quelle des Lebens.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Leben aus der Quelle, Leben nur aus dir,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Leben aus der Quelle des Lebens.</a:t>
            </a:r>
          </a:p>
        </p:txBody>
      </p:sp>
    </p:spTree>
    <p:extLst>
      <p:ext uri="{BB962C8B-B14F-4D97-AF65-F5344CB8AC3E}">
        <p14:creationId xmlns:p14="http://schemas.microsoft.com/office/powerpoint/2010/main" val="2855427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Breitbild</PresentationFormat>
  <Paragraphs>46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.</cp:lastModifiedBy>
  <cp:revision>8</cp:revision>
  <dcterms:created xsi:type="dcterms:W3CDTF">2021-02-13T13:45:06Z</dcterms:created>
  <dcterms:modified xsi:type="dcterms:W3CDTF">2023-07-07T15:59:45Z</dcterms:modified>
</cp:coreProperties>
</file>