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6" r:id="rId4"/>
    <p:sldId id="267" r:id="rId5"/>
    <p:sldId id="268" r:id="rId6"/>
    <p:sldId id="269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Christus das Licht der Welt</a:t>
            </a:r>
            <a:endParaRPr lang="de-DE" altLang="de-DE" sz="20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350, Strophen 1 bis 4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350,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1414603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Christus, das Licht der Welt: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welch ein Grund zur Freude!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In unser Dunkel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kam er als ein Bruder.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Wer ihm begegnet,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sieht auch den Vater.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Ehre sei Gott, dem Herrn.</a:t>
            </a:r>
          </a:p>
        </p:txBody>
      </p:sp>
    </p:spTree>
    <p:extLst>
      <p:ext uri="{BB962C8B-B14F-4D97-AF65-F5344CB8AC3E}">
        <p14:creationId xmlns:p14="http://schemas.microsoft.com/office/powerpoint/2010/main" val="3340697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333975-2C98-1019-E3F1-3850F0D36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BFF742FF-7A0C-A33F-2072-9AC4F4A14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350, Strophe 2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3F0F869-275C-5F58-0BBE-88697413FD29}"/>
              </a:ext>
            </a:extLst>
          </p:cNvPr>
          <p:cNvSpPr/>
          <p:nvPr/>
        </p:nvSpPr>
        <p:spPr>
          <a:xfrm>
            <a:off x="1414603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Christus, das Heil der Welt: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welch ein Grund zur Freude!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Von uns verraten,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starb er ganz verlassen.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Doch er vergab uns,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und wir sind die Seinen.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Ehre sei Gott, dem Herrn.</a:t>
            </a:r>
          </a:p>
        </p:txBody>
      </p:sp>
    </p:spTree>
    <p:extLst>
      <p:ext uri="{BB962C8B-B14F-4D97-AF65-F5344CB8AC3E}">
        <p14:creationId xmlns:p14="http://schemas.microsoft.com/office/powerpoint/2010/main" val="307800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23CAF-2822-FC75-9764-F9D7FB8F20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E5EAB99F-33DF-F37D-E56F-9622DA1C4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350, Strophe 3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0132E80-A5EB-522F-1C55-2839940388AA}"/>
              </a:ext>
            </a:extLst>
          </p:cNvPr>
          <p:cNvSpPr/>
          <p:nvPr/>
        </p:nvSpPr>
        <p:spPr>
          <a:xfrm>
            <a:off x="1414603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Christus, der Herr der Welt: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welch ein Grund zur Freude!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Weil er uns lieb hat,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lieben wir einander.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Er schenkt Gemeinschaft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zwischen Gott und Menschen.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Ehre sei Gott dem Herrn.</a:t>
            </a:r>
          </a:p>
        </p:txBody>
      </p:sp>
    </p:spTree>
    <p:extLst>
      <p:ext uri="{BB962C8B-B14F-4D97-AF65-F5344CB8AC3E}">
        <p14:creationId xmlns:p14="http://schemas.microsoft.com/office/powerpoint/2010/main" val="30470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B49AB-90BB-52B7-86AF-4D504CF3DD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CA91E056-5386-2E00-8070-C5E2806FD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350, Strophe 4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C60274D-1136-0697-36EB-297227E230F6}"/>
              </a:ext>
            </a:extLst>
          </p:cNvPr>
          <p:cNvSpPr/>
          <p:nvPr/>
        </p:nvSpPr>
        <p:spPr>
          <a:xfrm>
            <a:off x="1414603" y="1289953"/>
            <a:ext cx="96089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Gebt alle Ehre Gott;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hier ist Grund zur Freude!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Freut euch am Vater.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Freuet euch am Sohne.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Freut euch im Geiste,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denn wir sind gerettet. </a:t>
            </a:r>
          </a:p>
          <a:p>
            <a:pPr>
              <a:spcBef>
                <a:spcPct val="50000"/>
              </a:spcBef>
            </a:pPr>
            <a:r>
              <a:rPr lang="de-DE" altLang="de-DE" sz="3200">
                <a:latin typeface="Arial" panose="020B0604020202020204" pitchFamily="34" charset="0"/>
                <a:cs typeface="Times New Roman" panose="02020603050405020304" pitchFamily="18" charset="0"/>
              </a:rPr>
              <a:t>Ehre sei Gott, dem Herrn.</a:t>
            </a:r>
            <a:endParaRPr lang="de-DE" altLang="de-DE" sz="32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7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Breitbild</PresentationFormat>
  <Paragraphs>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34</cp:revision>
  <dcterms:created xsi:type="dcterms:W3CDTF">2021-02-13T13:45:06Z</dcterms:created>
  <dcterms:modified xsi:type="dcterms:W3CDTF">2024-03-23T00:22:22Z</dcterms:modified>
</cp:coreProperties>
</file>