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58" r:id="rId3"/>
    <p:sldId id="259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63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3B4BFD-22E7-4671-98D6-2519FD36F8D8}" type="datetimeFigureOut">
              <a:rPr lang="de-DE" smtClean="0"/>
              <a:t>24.05.2025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C8EFA-1D03-4A66-BA80-77DCA2AF2FC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7963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(8 Folien)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4C8EFA-1D03-4A66-BA80-77DCA2AF2FCD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90073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Folie 1 | 8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4C8EFA-1D03-4A66-BA80-77DCA2AF2FCD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43965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Folie 2 | 8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4C8EFA-1D03-4A66-BA80-77DCA2AF2FCD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17584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Folie 3 | 8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4C8EFA-1D03-4A66-BA80-77DCA2AF2FCD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86574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Folie 4 | 8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4C8EFA-1D03-4A66-BA80-77DCA2AF2FCD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64092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Folie 5 | 8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4C8EFA-1D03-4A66-BA80-77DCA2AF2FCD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24202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Folie 6 | 8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4C8EFA-1D03-4A66-BA80-77DCA2AF2FCD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56138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Folie 7 | 8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4C8EFA-1D03-4A66-BA80-77DCA2AF2FCD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07768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Folie 8 | 8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4C8EFA-1D03-4A66-BA80-77DCA2AF2FCD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3912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0EBF57-5BEF-C495-6C01-AB51B5EF5E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6C1C925C-AF61-EE38-7FA3-3E3881A19B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346, Strophe 8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B9BDE1B-E2C1-F126-A45A-41F6C988B391}"/>
              </a:ext>
            </a:extLst>
          </p:cNvPr>
          <p:cNvSpPr/>
          <p:nvPr/>
        </p:nvSpPr>
        <p:spPr>
          <a:xfrm>
            <a:off x="1260000" y="1620000"/>
            <a:ext cx="10440000" cy="3213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Aft>
                <a:spcPts val="1800"/>
              </a:spcAft>
            </a:pPr>
            <a:r>
              <a:rPr lang="de-DE" altLang="de-DE" sz="3200" dirty="0">
                <a:latin typeface="Arial" panose="020B0604020202020204" pitchFamily="34" charset="0"/>
              </a:rPr>
              <a:t>Jesus ist kommen, sagt‘s aller Welt Enden.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Eilet, ach eilet zum Gnadenpanier! </a:t>
            </a:r>
          </a:p>
          <a:p>
            <a:pPr>
              <a:lnSpc>
                <a:spcPct val="90000"/>
              </a:lnSpc>
              <a:spcAft>
                <a:spcPts val="1800"/>
              </a:spcAft>
            </a:pPr>
            <a:r>
              <a:rPr lang="de-DE" altLang="de-DE" sz="3200" dirty="0">
                <a:latin typeface="Arial" panose="020B0604020202020204" pitchFamily="34" charset="0"/>
              </a:rPr>
              <a:t>Schwöret die Treue mit Herzen und Händen.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Sprechet: wir leben und sterben mit dir. </a:t>
            </a:r>
          </a:p>
          <a:p>
            <a:pPr>
              <a:lnSpc>
                <a:spcPct val="90000"/>
              </a:lnSpc>
              <a:spcAft>
                <a:spcPts val="1800"/>
              </a:spcAft>
            </a:pPr>
            <a:r>
              <a:rPr lang="de-DE" altLang="de-DE" sz="3200" dirty="0">
                <a:latin typeface="Arial" panose="020B0604020202020204" pitchFamily="34" charset="0"/>
              </a:rPr>
              <a:t>Amen, o Jesu, du </a:t>
            </a:r>
            <a:r>
              <a:rPr lang="de-DE" altLang="de-DE" sz="3200" dirty="0" err="1">
                <a:latin typeface="Arial" panose="020B0604020202020204" pitchFamily="34" charset="0"/>
              </a:rPr>
              <a:t>wollst</a:t>
            </a:r>
            <a:r>
              <a:rPr lang="de-DE" altLang="de-DE" sz="3200" dirty="0">
                <a:latin typeface="Arial" panose="020B0604020202020204" pitchFamily="34" charset="0"/>
              </a:rPr>
              <a:t> uns vollenden.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Jesus ist kommen, sagt‘s aller Welt Enden.</a:t>
            </a:r>
          </a:p>
        </p:txBody>
      </p:sp>
    </p:spTree>
    <p:extLst>
      <p:ext uri="{BB962C8B-B14F-4D97-AF65-F5344CB8AC3E}">
        <p14:creationId xmlns:p14="http://schemas.microsoft.com/office/powerpoint/2010/main" val="3178509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936000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Jesus ist kommen, Grund ewiger Freude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„Feiern &amp; Loben“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346, Strophen 1 bis 8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346,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1260000" y="1620000"/>
            <a:ext cx="10440000" cy="3213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Aft>
                <a:spcPts val="1800"/>
              </a:spcAft>
            </a:pPr>
            <a:r>
              <a:rPr lang="de-DE" altLang="de-DE" sz="3200" dirty="0">
                <a:latin typeface="Arial" panose="020B0604020202020204" pitchFamily="34" charset="0"/>
              </a:rPr>
              <a:t>Jesus ist kommen, Grund ewiger Freude;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A und O, Anfang und Ende steht da.</a:t>
            </a:r>
          </a:p>
          <a:p>
            <a:pPr>
              <a:lnSpc>
                <a:spcPct val="90000"/>
              </a:lnSpc>
              <a:spcAft>
                <a:spcPts val="1800"/>
              </a:spcAft>
            </a:pPr>
            <a:r>
              <a:rPr lang="de-DE" altLang="de-DE" sz="3200" dirty="0">
                <a:latin typeface="Arial" panose="020B0604020202020204" pitchFamily="34" charset="0"/>
              </a:rPr>
              <a:t>Gottheit und Menschheit vereinen sich beide;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Schöpfer, wie kommst du uns Menschen so nah! </a:t>
            </a:r>
          </a:p>
          <a:p>
            <a:pPr>
              <a:lnSpc>
                <a:spcPct val="90000"/>
              </a:lnSpc>
              <a:spcAft>
                <a:spcPts val="1800"/>
              </a:spcAft>
            </a:pPr>
            <a:r>
              <a:rPr lang="de-DE" altLang="de-DE" sz="3200" dirty="0">
                <a:latin typeface="Arial" panose="020B0604020202020204" pitchFamily="34" charset="0"/>
              </a:rPr>
              <a:t>Himmel und Erde, </a:t>
            </a:r>
            <a:r>
              <a:rPr lang="de-DE" altLang="de-DE" sz="3200" dirty="0" err="1">
                <a:latin typeface="Arial" panose="020B0604020202020204" pitchFamily="34" charset="0"/>
              </a:rPr>
              <a:t>erzählet‘s</a:t>
            </a:r>
            <a:r>
              <a:rPr lang="de-DE" altLang="de-DE" sz="3200" dirty="0">
                <a:latin typeface="Arial" panose="020B0604020202020204" pitchFamily="34" charset="0"/>
              </a:rPr>
              <a:t> den Heiden: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Jesus ist kommen, Grund ewiger Freuden.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2F9436-62E9-B9B9-0C96-2AFCD8659E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7BEBD465-BDBB-CF7A-286A-5FC5BD7510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346, Strophe 2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AC1AE708-14F1-3EA6-B389-78F5F2F883FF}"/>
              </a:ext>
            </a:extLst>
          </p:cNvPr>
          <p:cNvSpPr/>
          <p:nvPr/>
        </p:nvSpPr>
        <p:spPr>
          <a:xfrm>
            <a:off x="1260000" y="1620000"/>
            <a:ext cx="10440000" cy="3213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Aft>
                <a:spcPts val="1800"/>
              </a:spcAft>
            </a:pPr>
            <a:r>
              <a:rPr lang="de-DE" altLang="de-DE" sz="3200" dirty="0">
                <a:latin typeface="Arial" panose="020B0604020202020204" pitchFamily="34" charset="0"/>
              </a:rPr>
              <a:t>Jesus ist kommen, nun springen die Bande,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Stricke des Todes, die reißen entzwei. </a:t>
            </a:r>
          </a:p>
          <a:p>
            <a:pPr>
              <a:lnSpc>
                <a:spcPct val="90000"/>
              </a:lnSpc>
              <a:spcAft>
                <a:spcPts val="1800"/>
              </a:spcAft>
            </a:pPr>
            <a:r>
              <a:rPr lang="de-DE" altLang="de-DE" sz="3200" dirty="0">
                <a:latin typeface="Arial" panose="020B0604020202020204" pitchFamily="34" charset="0"/>
              </a:rPr>
              <a:t>Unser Durchbrecher ist nunmehr vorhanden;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er, der Sohn Gottes, der machet recht frei, </a:t>
            </a:r>
          </a:p>
          <a:p>
            <a:pPr>
              <a:lnSpc>
                <a:spcPct val="90000"/>
              </a:lnSpc>
              <a:spcAft>
                <a:spcPts val="1800"/>
              </a:spcAft>
            </a:pPr>
            <a:r>
              <a:rPr lang="de-DE" altLang="de-DE" sz="3200" dirty="0">
                <a:latin typeface="Arial" panose="020B0604020202020204" pitchFamily="34" charset="0"/>
              </a:rPr>
              <a:t>bringet zu Ehren aus Sünde und Schande.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Jesus ist kommen, nun springen die Bande.</a:t>
            </a:r>
          </a:p>
        </p:txBody>
      </p:sp>
    </p:spTree>
    <p:extLst>
      <p:ext uri="{BB962C8B-B14F-4D97-AF65-F5344CB8AC3E}">
        <p14:creationId xmlns:p14="http://schemas.microsoft.com/office/powerpoint/2010/main" val="3198488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90D875-23D8-7DA6-ACC0-F38FD2DBF7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AED98C8C-4B8D-C7B9-9314-0AEEBBBA58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346, Strophe 3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F459EEBA-4AF5-921E-12CE-80F4D7C07CE2}"/>
              </a:ext>
            </a:extLst>
          </p:cNvPr>
          <p:cNvSpPr/>
          <p:nvPr/>
        </p:nvSpPr>
        <p:spPr>
          <a:xfrm>
            <a:off x="1260000" y="1620000"/>
            <a:ext cx="10440000" cy="3213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Aft>
                <a:spcPts val="1800"/>
              </a:spcAft>
            </a:pPr>
            <a:r>
              <a:rPr lang="de-DE" altLang="de-DE" sz="3200" dirty="0">
                <a:latin typeface="Arial" panose="020B0604020202020204" pitchFamily="34" charset="0"/>
              </a:rPr>
              <a:t>Jesus ist kommen, der starke Erlöser,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bricht dem gewappneten Starken ins Haus, </a:t>
            </a:r>
          </a:p>
          <a:p>
            <a:pPr>
              <a:lnSpc>
                <a:spcPct val="90000"/>
              </a:lnSpc>
              <a:spcAft>
                <a:spcPts val="1800"/>
              </a:spcAft>
            </a:pPr>
            <a:r>
              <a:rPr lang="de-DE" altLang="de-DE" sz="3200" dirty="0">
                <a:latin typeface="Arial" panose="020B0604020202020204" pitchFamily="34" charset="0"/>
              </a:rPr>
              <a:t>sprenget des Feindes befestigte Schlösser,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führt die Gefangenen siegend heraus. </a:t>
            </a:r>
          </a:p>
          <a:p>
            <a:pPr>
              <a:lnSpc>
                <a:spcPct val="90000"/>
              </a:lnSpc>
              <a:spcAft>
                <a:spcPts val="1800"/>
              </a:spcAft>
            </a:pPr>
            <a:r>
              <a:rPr lang="de-DE" altLang="de-DE" sz="3200" dirty="0">
                <a:latin typeface="Arial" panose="020B0604020202020204" pitchFamily="34" charset="0"/>
              </a:rPr>
              <a:t>Fühlst du den Stärkeren, Satan, du Böser?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Jesus ist kommen, der starke Erlöser.</a:t>
            </a:r>
          </a:p>
        </p:txBody>
      </p:sp>
    </p:spTree>
    <p:extLst>
      <p:ext uri="{BB962C8B-B14F-4D97-AF65-F5344CB8AC3E}">
        <p14:creationId xmlns:p14="http://schemas.microsoft.com/office/powerpoint/2010/main" val="1648432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33A905-29C8-DB38-92E0-E4CD86D05A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6ACBCC06-236D-BCD4-2A7A-88D09A1B16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346, Strophe 4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6C47A341-9AB3-67A6-0E78-E5F12C60F8F2}"/>
              </a:ext>
            </a:extLst>
          </p:cNvPr>
          <p:cNvSpPr/>
          <p:nvPr/>
        </p:nvSpPr>
        <p:spPr>
          <a:xfrm>
            <a:off x="1260000" y="1620000"/>
            <a:ext cx="10440000" cy="3213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Aft>
                <a:spcPts val="1800"/>
              </a:spcAft>
            </a:pPr>
            <a:r>
              <a:rPr lang="de-DE" altLang="de-DE" sz="3200" dirty="0">
                <a:latin typeface="Arial" panose="020B0604020202020204" pitchFamily="34" charset="0"/>
              </a:rPr>
              <a:t>Jesus ist kommen, der König der Ehren;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Himmel und Erde, rühmt seine Gewalt. </a:t>
            </a:r>
          </a:p>
          <a:p>
            <a:pPr>
              <a:lnSpc>
                <a:spcPct val="90000"/>
              </a:lnSpc>
              <a:spcAft>
                <a:spcPts val="1800"/>
              </a:spcAft>
            </a:pPr>
            <a:r>
              <a:rPr lang="de-DE" altLang="de-DE" sz="3200" dirty="0">
                <a:latin typeface="Arial" panose="020B0604020202020204" pitchFamily="34" charset="0"/>
              </a:rPr>
              <a:t>Dieser Beherrscher kann Herzen bekehren;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öffnet ihm Tore und Türen fein bald. </a:t>
            </a:r>
          </a:p>
          <a:p>
            <a:pPr>
              <a:lnSpc>
                <a:spcPct val="90000"/>
              </a:lnSpc>
              <a:spcAft>
                <a:spcPts val="1800"/>
              </a:spcAft>
            </a:pPr>
            <a:r>
              <a:rPr lang="de-DE" altLang="de-DE" sz="3200" dirty="0">
                <a:latin typeface="Arial" panose="020B0604020202020204" pitchFamily="34" charset="0"/>
              </a:rPr>
              <a:t>Denkt doch, er will euch die Krone gewähren.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Jesus ist kommen, der König der Ehren.</a:t>
            </a:r>
          </a:p>
        </p:txBody>
      </p:sp>
    </p:spTree>
    <p:extLst>
      <p:ext uri="{BB962C8B-B14F-4D97-AF65-F5344CB8AC3E}">
        <p14:creationId xmlns:p14="http://schemas.microsoft.com/office/powerpoint/2010/main" val="3169433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061E35-83F1-8E4E-C742-0EAC05537F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3F055554-541A-DD0F-C73A-83C04294DA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346, Strophe 5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84C4273D-FFA3-9EBE-CC6E-E6040C3F8F44}"/>
              </a:ext>
            </a:extLst>
          </p:cNvPr>
          <p:cNvSpPr/>
          <p:nvPr/>
        </p:nvSpPr>
        <p:spPr>
          <a:xfrm>
            <a:off x="1260000" y="1620000"/>
            <a:ext cx="10440000" cy="3213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Aft>
                <a:spcPts val="1800"/>
              </a:spcAft>
            </a:pPr>
            <a:r>
              <a:rPr lang="de-DE" altLang="de-DE" sz="3200" dirty="0">
                <a:latin typeface="Arial" panose="020B0604020202020204" pitchFamily="34" charset="0"/>
              </a:rPr>
              <a:t>Jesus ist kommen, ein Opfer für Sünden;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Sünden der ganzen Welt </a:t>
            </a:r>
            <a:r>
              <a:rPr lang="de-DE" altLang="de-DE" sz="3200" dirty="0" err="1">
                <a:latin typeface="Arial" panose="020B0604020202020204" pitchFamily="34" charset="0"/>
              </a:rPr>
              <a:t>träget</a:t>
            </a:r>
            <a:r>
              <a:rPr lang="de-DE" altLang="de-DE" sz="3200" dirty="0">
                <a:latin typeface="Arial" panose="020B0604020202020204" pitchFamily="34" charset="0"/>
              </a:rPr>
              <a:t> dies Lamm. </a:t>
            </a:r>
          </a:p>
          <a:p>
            <a:pPr>
              <a:lnSpc>
                <a:spcPct val="90000"/>
              </a:lnSpc>
              <a:spcAft>
                <a:spcPts val="1800"/>
              </a:spcAft>
            </a:pPr>
            <a:r>
              <a:rPr lang="de-DE" altLang="de-DE" sz="3200" dirty="0">
                <a:latin typeface="Arial" panose="020B0604020202020204" pitchFamily="34" charset="0"/>
              </a:rPr>
              <a:t>Sündern die </a:t>
            </a:r>
            <a:r>
              <a:rPr lang="de-DE" altLang="de-DE" sz="3200" dirty="0" err="1">
                <a:latin typeface="Arial" panose="020B0604020202020204" pitchFamily="34" charset="0"/>
              </a:rPr>
              <a:t>ew‘ge</a:t>
            </a:r>
            <a:r>
              <a:rPr lang="de-DE" altLang="de-DE" sz="3200" dirty="0">
                <a:latin typeface="Arial" panose="020B0604020202020204" pitchFamily="34" charset="0"/>
              </a:rPr>
              <a:t> Erlösung zu finden,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stirbt es aus Liebe am blutigen Stamm. </a:t>
            </a:r>
          </a:p>
          <a:p>
            <a:pPr>
              <a:lnSpc>
                <a:spcPct val="90000"/>
              </a:lnSpc>
              <a:spcAft>
                <a:spcPts val="1800"/>
              </a:spcAft>
            </a:pPr>
            <a:r>
              <a:rPr lang="de-DE" altLang="de-DE" sz="3200" dirty="0">
                <a:latin typeface="Arial" panose="020B0604020202020204" pitchFamily="34" charset="0"/>
              </a:rPr>
              <a:t>Abgrund der Liebe, wer kann dich ergründen?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Jesus ist kommen, ein Opfer für Sünden.</a:t>
            </a:r>
          </a:p>
        </p:txBody>
      </p:sp>
    </p:spTree>
    <p:extLst>
      <p:ext uri="{BB962C8B-B14F-4D97-AF65-F5344CB8AC3E}">
        <p14:creationId xmlns:p14="http://schemas.microsoft.com/office/powerpoint/2010/main" val="7326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A81872-05B0-0C4C-EA1B-C27A3781D3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01DCC37A-1CCB-32D6-C84D-D2709F6440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346, Strophe 6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6E07FABF-F10B-BD10-3A72-252A185A4A29}"/>
              </a:ext>
            </a:extLst>
          </p:cNvPr>
          <p:cNvSpPr/>
          <p:nvPr/>
        </p:nvSpPr>
        <p:spPr>
          <a:xfrm>
            <a:off x="1260000" y="1620000"/>
            <a:ext cx="10440000" cy="3213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Aft>
                <a:spcPts val="1800"/>
              </a:spcAft>
            </a:pPr>
            <a:r>
              <a:rPr lang="de-DE" altLang="de-DE" sz="3200" dirty="0">
                <a:latin typeface="Arial" panose="020B0604020202020204" pitchFamily="34" charset="0"/>
              </a:rPr>
              <a:t>Jesus ist kommen, die Quelle der Gnaden;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komme, wen dürstet, und trinke, wer will! </a:t>
            </a:r>
          </a:p>
          <a:p>
            <a:pPr>
              <a:lnSpc>
                <a:spcPct val="90000"/>
              </a:lnSpc>
              <a:spcAft>
                <a:spcPts val="1800"/>
              </a:spcAft>
            </a:pPr>
            <a:r>
              <a:rPr lang="de-DE" altLang="de-DE" sz="3200" dirty="0">
                <a:latin typeface="Arial" panose="020B0604020202020204" pitchFamily="34" charset="0"/>
              </a:rPr>
              <a:t>Holet für euren verderblichen Schaden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Gnade aus dieser unendlichen Füll. </a:t>
            </a:r>
          </a:p>
          <a:p>
            <a:pPr>
              <a:lnSpc>
                <a:spcPct val="90000"/>
              </a:lnSpc>
              <a:spcAft>
                <a:spcPts val="1800"/>
              </a:spcAft>
            </a:pPr>
            <a:r>
              <a:rPr lang="de-DE" altLang="de-DE" sz="3200" dirty="0">
                <a:latin typeface="Arial" panose="020B0604020202020204" pitchFamily="34" charset="0"/>
              </a:rPr>
              <a:t>Hier kann das Herze sich laben und baden.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Jesus ist kommen, die Quelle der Gnaden.</a:t>
            </a:r>
          </a:p>
        </p:txBody>
      </p:sp>
    </p:spTree>
    <p:extLst>
      <p:ext uri="{BB962C8B-B14F-4D97-AF65-F5344CB8AC3E}">
        <p14:creationId xmlns:p14="http://schemas.microsoft.com/office/powerpoint/2010/main" val="2372555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5B1B27-3D8C-A80A-1F07-0A17ECDF6F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B0A64B07-92B3-6C0C-02AE-82E4B05F33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346, Strophe 7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F0294CB8-400C-B5B7-BDEC-C95801AB6D5B}"/>
              </a:ext>
            </a:extLst>
          </p:cNvPr>
          <p:cNvSpPr/>
          <p:nvPr/>
        </p:nvSpPr>
        <p:spPr>
          <a:xfrm>
            <a:off x="1260000" y="1620000"/>
            <a:ext cx="10440000" cy="3213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Aft>
                <a:spcPts val="1800"/>
              </a:spcAft>
            </a:pPr>
            <a:r>
              <a:rPr lang="de-DE" altLang="de-DE" sz="3200" dirty="0">
                <a:latin typeface="Arial" panose="020B0604020202020204" pitchFamily="34" charset="0"/>
              </a:rPr>
              <a:t>Jesus ist kommen, die </a:t>
            </a:r>
            <a:r>
              <a:rPr lang="de-DE" altLang="de-DE" sz="3200" dirty="0" err="1">
                <a:latin typeface="Arial" panose="020B0604020202020204" pitchFamily="34" charset="0"/>
              </a:rPr>
              <a:t>Ursach</a:t>
            </a:r>
            <a:r>
              <a:rPr lang="de-DE" altLang="de-DE" sz="3200" dirty="0">
                <a:latin typeface="Arial" panose="020B0604020202020204" pitchFamily="34" charset="0"/>
              </a:rPr>
              <a:t> zum Leben.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Hoch gelobt sei der erbarmende Gott, </a:t>
            </a:r>
          </a:p>
          <a:p>
            <a:pPr>
              <a:lnSpc>
                <a:spcPct val="90000"/>
              </a:lnSpc>
              <a:spcAft>
                <a:spcPts val="1800"/>
              </a:spcAft>
            </a:pPr>
            <a:r>
              <a:rPr lang="de-DE" altLang="de-DE" sz="3200" dirty="0">
                <a:latin typeface="Arial" panose="020B0604020202020204" pitchFamily="34" charset="0"/>
              </a:rPr>
              <a:t>der uns den Ursprung des Segens gegeben;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dieser verschlinget Fluch, Jammer und Tod. </a:t>
            </a:r>
          </a:p>
          <a:p>
            <a:pPr>
              <a:lnSpc>
                <a:spcPct val="90000"/>
              </a:lnSpc>
              <a:spcAft>
                <a:spcPts val="1800"/>
              </a:spcAft>
            </a:pPr>
            <a:r>
              <a:rPr lang="de-DE" altLang="de-DE" sz="3200" dirty="0">
                <a:latin typeface="Arial" panose="020B0604020202020204" pitchFamily="34" charset="0"/>
              </a:rPr>
              <a:t>Selig, die ihm sich beständig ergeben!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Jesus ist kommen, die </a:t>
            </a:r>
            <a:r>
              <a:rPr lang="de-DE" altLang="de-DE" sz="3200" dirty="0" err="1">
                <a:latin typeface="Arial" panose="020B0604020202020204" pitchFamily="34" charset="0"/>
              </a:rPr>
              <a:t>Ursach</a:t>
            </a:r>
            <a:r>
              <a:rPr lang="de-DE" altLang="de-DE" sz="3200" dirty="0">
                <a:latin typeface="Arial" panose="020B0604020202020204" pitchFamily="34" charset="0"/>
              </a:rPr>
              <a:t> zum Leben.</a:t>
            </a:r>
          </a:p>
        </p:txBody>
      </p:sp>
    </p:spTree>
    <p:extLst>
      <p:ext uri="{BB962C8B-B14F-4D97-AF65-F5344CB8AC3E}">
        <p14:creationId xmlns:p14="http://schemas.microsoft.com/office/powerpoint/2010/main" val="4016791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596</Words>
  <Application>Microsoft Office PowerPoint</Application>
  <PresentationFormat>Breitbild</PresentationFormat>
  <Paragraphs>55</Paragraphs>
  <Slides>11</Slides>
  <Notes>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4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15</cp:revision>
  <dcterms:created xsi:type="dcterms:W3CDTF">2021-02-13T13:45:06Z</dcterms:created>
  <dcterms:modified xsi:type="dcterms:W3CDTF">2025-05-24T11:03:48Z</dcterms:modified>
</cp:coreProperties>
</file>