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8" r:id="rId3"/>
    <p:sldId id="259" r:id="rId4"/>
    <p:sldId id="264" r:id="rId5"/>
    <p:sldId id="263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9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773886-D652-4BD6-B0D7-EE7C4D0BE281}" type="datetimeFigureOut">
              <a:rPr lang="de-DE" smtClean="0"/>
              <a:t>29.12.2025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37FB9-A23B-4B1D-B704-EC1A8CD0DE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5466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(2 Folien)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E37FB9-A23B-4B1D-B704-EC1A8CD0DEC8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58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1 | 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E37FB9-A23B-4B1D-B704-EC1A8CD0DEC8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6398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2 | 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E37FB9-A23B-4B1D-B704-EC1A8CD0DEC8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4716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849579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Hab Dank von Herzen, Herr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334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334 (DE)</a:t>
            </a:r>
          </a:p>
        </p:txBody>
      </p:sp>
      <p:sp>
        <p:nvSpPr>
          <p:cNvPr id="5" name="Rechteck 4"/>
          <p:cNvSpPr/>
          <p:nvPr/>
        </p:nvSpPr>
        <p:spPr>
          <a:xfrm>
            <a:off x="720000" y="900000"/>
            <a:ext cx="11340000" cy="5509200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Hab Dank von Herzen, Herr. Hab Dank du Heiliger.</a:t>
            </a:r>
          </a:p>
          <a:p>
            <a:pPr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Hab Dank, denn du gabst Jesus Christus, deinen Sohn.</a:t>
            </a:r>
          </a:p>
          <a:p>
            <a:pPr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In ihm spricht der Schwache: „Ich bin stark“</a:t>
            </a:r>
          </a:p>
          <a:p>
            <a:pPr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der Arme: „Ich bin reich“,</a:t>
            </a:r>
          </a:p>
          <a:p>
            <a:pPr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denn was er am Kreuz getan, ist mein.</a:t>
            </a:r>
          </a:p>
          <a:p>
            <a:pPr>
              <a:buClr>
                <a:srgbClr val="000000"/>
              </a:buClr>
              <a:buSzPct val="100000"/>
            </a:pPr>
            <a:endParaRPr lang="de-DE" altLang="de-DE" sz="24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Hab Dank von Herzen, Herr. Hab Dank du Heiliger.</a:t>
            </a:r>
          </a:p>
          <a:p>
            <a:pPr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Hab Dank, denn du gabst Jesus Christus, deinen Sohn.</a:t>
            </a:r>
          </a:p>
          <a:p>
            <a:pPr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In ihm spricht der Schwache: „Ich bin stark“</a:t>
            </a:r>
          </a:p>
          <a:p>
            <a:pPr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der Arme: „Ich bin reich“,</a:t>
            </a:r>
          </a:p>
          <a:p>
            <a:pPr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denn was er am Kreuz getan, ist mein. Hab Dank.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5F54E-06FF-F678-3EC0-01471FD3F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2F15893B-B341-E202-BB83-5177114A26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334 (EN)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ACE5A46-2853-BAE9-1F27-D5366C7A6226}"/>
              </a:ext>
            </a:extLst>
          </p:cNvPr>
          <p:cNvSpPr/>
          <p:nvPr/>
        </p:nvSpPr>
        <p:spPr>
          <a:xfrm>
            <a:off x="720000" y="900000"/>
            <a:ext cx="11340000" cy="5386090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>
              <a:buClr>
                <a:srgbClr val="000000"/>
              </a:buClr>
              <a:buSzPct val="100000"/>
            </a:pP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Give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thanks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with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grateful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heart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Give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thanks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to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Holy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One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Give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thanks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because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he‘s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given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Jesus Christ,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his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Son.</a:t>
            </a:r>
          </a:p>
          <a:p>
            <a:pPr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And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now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let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weak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say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: „I am strong“,</a:t>
            </a:r>
          </a:p>
          <a:p>
            <a:pPr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let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poor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say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: „I am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rich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“,</a:t>
            </a:r>
          </a:p>
          <a:p>
            <a:pPr>
              <a:buClr>
                <a:srgbClr val="000000"/>
              </a:buClr>
              <a:buSzPct val="100000"/>
            </a:pP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because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of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what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Lord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has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done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for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rgbClr val="000000"/>
              </a:buClr>
              <a:buSzPct val="100000"/>
            </a:pPr>
            <a:endParaRPr lang="de-DE" altLang="de-DE" sz="24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000000"/>
              </a:buClr>
              <a:buSzPct val="100000"/>
            </a:pP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Give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thanks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with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grateful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heart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Give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thanks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to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Holy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One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Give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thanks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because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he‘s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given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Jesus Christ,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his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Son.</a:t>
            </a:r>
          </a:p>
          <a:p>
            <a:pPr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And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now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let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weak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say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: „I am strong“,</a:t>
            </a:r>
          </a:p>
          <a:p>
            <a:pPr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let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poor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say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: „I am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rich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“,</a:t>
            </a:r>
          </a:p>
          <a:p>
            <a:pPr>
              <a:buClr>
                <a:srgbClr val="000000"/>
              </a:buClr>
              <a:buSzPct val="100000"/>
            </a:pP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because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of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what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Lord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has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done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for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Give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thanks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6373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293</Words>
  <Application>Microsoft Office PowerPoint</Application>
  <PresentationFormat>Breitbild</PresentationFormat>
  <Paragraphs>35</Paragraphs>
  <Slides>5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Dieter (lokal)</cp:lastModifiedBy>
  <cp:revision>15</cp:revision>
  <dcterms:created xsi:type="dcterms:W3CDTF">2021-02-13T13:45:06Z</dcterms:created>
  <dcterms:modified xsi:type="dcterms:W3CDTF">2025-12-29T15:43:12Z</dcterms:modified>
</cp:coreProperties>
</file>