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3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Herr, dein Name sei erhöht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328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328, deutsch</a:t>
            </a:r>
          </a:p>
        </p:txBody>
      </p:sp>
      <p:sp>
        <p:nvSpPr>
          <p:cNvPr id="5" name="Rechteck 4"/>
          <p:cNvSpPr/>
          <p:nvPr/>
        </p:nvSpPr>
        <p:spPr>
          <a:xfrm>
            <a:off x="1465403" y="716655"/>
            <a:ext cx="8879133" cy="5424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Herr, dein Name sei erhöht,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Herr, ich singe dir zur Ehre.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Danke, dass du in mir lebst,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danke für deine Erlösung.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kamst vom Himmel herab,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zeigst uns den Weg,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Herr, du hast am Kreuz bezahlt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für meine Schuld.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sie legten dich ins Grab,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doch du stiegst zum Himmel auf,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Herr, dein Name sei erhöht.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328, englisch</a:t>
            </a:r>
          </a:p>
        </p:txBody>
      </p:sp>
      <p:sp>
        <p:nvSpPr>
          <p:cNvPr id="5" name="Rechteck 4"/>
          <p:cNvSpPr/>
          <p:nvPr/>
        </p:nvSpPr>
        <p:spPr>
          <a:xfrm>
            <a:off x="1465403" y="716655"/>
            <a:ext cx="8879133" cy="5424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Lord, I lift your name on high, </a:t>
            </a:r>
            <a:b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Lord, I love to sing your praises. </a:t>
            </a:r>
            <a:b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I´m so glad you´re in my life, </a:t>
            </a:r>
            <a:b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I´m so glad you came to save us.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 came from heaven to earth </a:t>
            </a:r>
            <a:b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to show the way, </a:t>
            </a:r>
            <a:b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from the earth to the cross, </a:t>
            </a:r>
            <a:b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my debt to pay; </a:t>
            </a:r>
            <a:b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from the cross to the grave, </a:t>
            </a:r>
            <a:b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from the grave to the sky; </a:t>
            </a:r>
            <a:b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Lord, I lift your name on high.</a:t>
            </a:r>
          </a:p>
        </p:txBody>
      </p:sp>
    </p:spTree>
    <p:extLst>
      <p:ext uri="{BB962C8B-B14F-4D97-AF65-F5344CB8AC3E}">
        <p14:creationId xmlns:p14="http://schemas.microsoft.com/office/powerpoint/2010/main" val="23732296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Breitbild</PresentationFormat>
  <Paragraphs>11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6</cp:revision>
  <dcterms:created xsi:type="dcterms:W3CDTF">2021-02-13T13:45:06Z</dcterms:created>
  <dcterms:modified xsi:type="dcterms:W3CDTF">2021-10-02T00:01:25Z</dcterms:modified>
</cp:coreProperties>
</file>