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4" r:id="rId5"/>
    <p:sldId id="267" r:id="rId6"/>
    <p:sldId id="265" r:id="rId7"/>
    <p:sldId id="266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9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0D215-283D-4E34-837D-8157C7149420}" type="datetimeFigureOut">
              <a:rPr lang="de-DE" smtClean="0"/>
              <a:t>24.05.2026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62312-E5D1-444E-822F-BB524C5C84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1560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(5 Folien)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062312-E5D1-444E-822F-BB524C5C84B5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1506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062312-E5D1-444E-822F-BB524C5C84B5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23682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2 | 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062312-E5D1-444E-822F-BB524C5C84B5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2180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3 | 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062312-E5D1-444E-822F-BB524C5C84B5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7356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4 | 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062312-E5D1-444E-822F-BB524C5C84B5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71264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5 | 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062312-E5D1-444E-822F-BB524C5C84B5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6050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000" b="1" dirty="0">
                <a:latin typeface="Arial" panose="020B0604020202020204" pitchFamily="34" charset="0"/>
              </a:rPr>
              <a:t>O komm, du Geist der Wahrheit</a:t>
            </a:r>
          </a:p>
          <a:p>
            <a:pPr algn="ctr"/>
            <a:r>
              <a:rPr lang="de-DE" altLang="de-DE" sz="30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0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000" dirty="0">
              <a:latin typeface="Arial" panose="020B0604020202020204" pitchFamily="34" charset="0"/>
            </a:endParaRPr>
          </a:p>
          <a:p>
            <a:r>
              <a:rPr lang="de-DE" altLang="de-DE" sz="3000" dirty="0">
                <a:latin typeface="Arial" panose="020B0604020202020204" pitchFamily="34" charset="0"/>
              </a:rPr>
              <a:t>       Lied Nr. 283, Strophen 1 bis 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296695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20651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283,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548000" y="1188000"/>
            <a:ext cx="9608997" cy="472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 komm, du Geist der Wahrheit,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kehre bei uns ein;</a:t>
            </a:r>
          </a:p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verbreite Licht und Klarheit,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verbanne Trug und Schein.</a:t>
            </a:r>
          </a:p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Gieß aus dein heilig Feuer,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rühr Herz und Lippen an,</a:t>
            </a:r>
          </a:p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dass jeglicher getreuer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den Herrn bekennen kann.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0E8D8F-75B7-F65B-E254-A50F50614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80806305-07EC-04B2-2661-EC8483B0C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283,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9A2FE65-694D-3201-E4A7-BFD3C16A22B8}"/>
              </a:ext>
            </a:extLst>
          </p:cNvPr>
          <p:cNvSpPr/>
          <p:nvPr/>
        </p:nvSpPr>
        <p:spPr>
          <a:xfrm>
            <a:off x="1548000" y="1188000"/>
            <a:ext cx="9608997" cy="472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 du, den unser größter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Regent uns zugesagt,</a:t>
            </a:r>
          </a:p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komm zu uns, werter Tröster,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mach uns unverzagt.</a:t>
            </a:r>
          </a:p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Gib uns in dieser schlaffen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glaubensarmen Zeit</a:t>
            </a:r>
          </a:p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scharf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geschliff‘nen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Waffen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ersten Christenheit.</a:t>
            </a:r>
          </a:p>
        </p:txBody>
      </p:sp>
    </p:spTree>
    <p:extLst>
      <p:ext uri="{BB962C8B-B14F-4D97-AF65-F5344CB8AC3E}">
        <p14:creationId xmlns:p14="http://schemas.microsoft.com/office/powerpoint/2010/main" val="1687404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E5B2C6-1FFB-4FE0-72C9-BE3AA6796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F111A16A-18EB-7E93-503D-712B8D46B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283,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68D8E24-9F82-9067-A27B-2BC2D382B890}"/>
              </a:ext>
            </a:extLst>
          </p:cNvPr>
          <p:cNvSpPr/>
          <p:nvPr/>
        </p:nvSpPr>
        <p:spPr>
          <a:xfrm>
            <a:off x="1548000" y="1188000"/>
            <a:ext cx="9608997" cy="472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Unglaub‘ und Torheit brüsten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sich frecher jetzt als je;</a:t>
            </a:r>
          </a:p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darum musst du uns rüsten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mit Waffen aus der Höh‘.</a:t>
            </a:r>
          </a:p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musst uns Kraft verleihen,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Geduld und Glaubenstreu‘</a:t>
            </a:r>
          </a:p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musst uns ganz befreien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von aller Menschenscheu.</a:t>
            </a:r>
          </a:p>
        </p:txBody>
      </p:sp>
    </p:spTree>
    <p:extLst>
      <p:ext uri="{BB962C8B-B14F-4D97-AF65-F5344CB8AC3E}">
        <p14:creationId xmlns:p14="http://schemas.microsoft.com/office/powerpoint/2010/main" val="1862634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FECC5-052E-2386-2053-36DBAF0F7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AB37BDF2-FDA1-2242-1AB6-789B5BC8C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283, Strophe 4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08FE6334-E601-30F2-4103-F1276D19845F}"/>
              </a:ext>
            </a:extLst>
          </p:cNvPr>
          <p:cNvSpPr/>
          <p:nvPr/>
        </p:nvSpPr>
        <p:spPr>
          <a:xfrm>
            <a:off x="1548000" y="1188000"/>
            <a:ext cx="9608997" cy="472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Es gilt ein frei Geständnis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in dieser unsrer Zeit,</a:t>
            </a:r>
          </a:p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 offenes Bekenntnis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bei allem Widerstreit,</a:t>
            </a:r>
          </a:p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trotz aller Feinde Toben,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trotz allem Heidentum</a:t>
            </a:r>
          </a:p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zu preisen und zu loben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 Evangelium. </a:t>
            </a:r>
          </a:p>
        </p:txBody>
      </p:sp>
    </p:spTree>
    <p:extLst>
      <p:ext uri="{BB962C8B-B14F-4D97-AF65-F5344CB8AC3E}">
        <p14:creationId xmlns:p14="http://schemas.microsoft.com/office/powerpoint/2010/main" val="3381059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426BA-AA8F-F73C-7B04-35EECFAC47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9CFA1028-71C9-58B9-57EB-7AA9C3EAB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283, Strophe 5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2BA747F0-D72E-6B3E-8517-EB2EA2D42BFF}"/>
              </a:ext>
            </a:extLst>
          </p:cNvPr>
          <p:cNvSpPr/>
          <p:nvPr/>
        </p:nvSpPr>
        <p:spPr>
          <a:xfrm>
            <a:off x="1548000" y="1188000"/>
            <a:ext cx="9608997" cy="472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Heil‘ger Geist, bereite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ein Pfingstfest nah und fern;</a:t>
            </a:r>
          </a:p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mit deiner Kraft begleite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 Zeugnis von dem Herrn.</a:t>
            </a:r>
          </a:p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 öffne du die Herzen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Welt und uns den Mund,</a:t>
            </a:r>
          </a:p>
          <a:p>
            <a:pPr>
              <a:spcAft>
                <a:spcPts val="18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dass wir in Freud‘ und Schmerzen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 Heil ihr machen kund.</a:t>
            </a:r>
          </a:p>
        </p:txBody>
      </p:sp>
    </p:spTree>
    <p:extLst>
      <p:ext uri="{BB962C8B-B14F-4D97-AF65-F5344CB8AC3E}">
        <p14:creationId xmlns:p14="http://schemas.microsoft.com/office/powerpoint/2010/main" val="1277339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347</Words>
  <Application>Microsoft Office PowerPoint</Application>
  <PresentationFormat>Breitbild</PresentationFormat>
  <Paragraphs>42</Paragraphs>
  <Slides>8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Microsoft Powerpoint 2021 (DS)</cp:lastModifiedBy>
  <cp:revision>12</cp:revision>
  <dcterms:created xsi:type="dcterms:W3CDTF">2021-02-13T13:45:06Z</dcterms:created>
  <dcterms:modified xsi:type="dcterms:W3CDTF">2026-05-24T11:17:22Z</dcterms:modified>
</cp:coreProperties>
</file>