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Geist des Glaubens, Geist der Stärke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282, Strophen 1 bis 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282,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Geist des Glaubens, Geist der Stärke,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des Gehorsams und der Zucht,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Schöpfer aller Gotteswerke,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Träger aller Himmelsfrucht,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Geist, der einst der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heilgen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Männer,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Kön´ge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und Prophetenschar,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Apostel und Bekenner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Trieb und Kraft und Zeugnis war: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0E495-E8EC-B10F-E329-137E801843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2D90DF24-1D17-E35E-5D30-315730AAE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282,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25DB538-0E30-4F44-246E-96930CD2F3CA}"/>
              </a:ext>
            </a:extLst>
          </p:cNvPr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Rüste du mit deinen Gaben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auch uns schwache Kinder aus,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Kraft und Glaubensmut zu haben,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Eifer für des Herren Haus;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eine Welt mit ihren Schätzen,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Menschengunst und gute Zeit,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Leib und Leben dranzusetzen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dem großen,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heilgen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Streit.</a:t>
            </a:r>
          </a:p>
        </p:txBody>
      </p:sp>
    </p:spTree>
    <p:extLst>
      <p:ext uri="{BB962C8B-B14F-4D97-AF65-F5344CB8AC3E}">
        <p14:creationId xmlns:p14="http://schemas.microsoft.com/office/powerpoint/2010/main" val="172304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C61B12-D8CC-28D0-7D3D-C8CCAFA1A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1EA9D944-6091-C0A5-17A3-C731987BF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282,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AE160CF-1F3F-E3AD-5184-0466308A27B0}"/>
              </a:ext>
            </a:extLst>
          </p:cNvPr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Gib uns der Apostel hohen,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ungebeugten Zeugenmut,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aller Welt trotz Spott und Drohen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 verkünden Christi Blut.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Lass die Wahrheit uns bekennen,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uns froh und frei gemacht;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gib, dass wir´s nicht lassen können,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habe du die Übermacht.</a:t>
            </a:r>
          </a:p>
        </p:txBody>
      </p:sp>
    </p:spTree>
    <p:extLst>
      <p:ext uri="{BB962C8B-B14F-4D97-AF65-F5344CB8AC3E}">
        <p14:creationId xmlns:p14="http://schemas.microsoft.com/office/powerpoint/2010/main" val="2362734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9003F-6ECF-9631-E005-A21819B70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6F0A6E0D-89F6-3C67-2674-CF4C28975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282,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4ED81DC-E899-96C7-D5AA-129B652BA0E1}"/>
              </a:ext>
            </a:extLst>
          </p:cNvPr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Schenk gleich Stephanus uns Frieden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mitten in der Angst der Welt,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das Los, das uns beschieden,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den schwersten Kampf uns stellt.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In dem rasenden Getümmel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schenk uns Glaubensheiterkeit,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öffn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im Sterben uns den Himmel,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zeig uns Jesu Herrlichkeit.</a:t>
            </a:r>
          </a:p>
        </p:txBody>
      </p:sp>
    </p:spTree>
    <p:extLst>
      <p:ext uri="{BB962C8B-B14F-4D97-AF65-F5344CB8AC3E}">
        <p14:creationId xmlns:p14="http://schemas.microsoft.com/office/powerpoint/2010/main" val="2954096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D5F152-4447-FD26-ECD2-0184DDC99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FFA88A47-C991-E82C-E0B6-DB0709116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282, Strophe 5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DE6227A-D095-3E2C-93FD-AD8EEACAB018}"/>
              </a:ext>
            </a:extLst>
          </p:cNvPr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Geist des Glaubens, Geist der Stärke,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des Gehorsams und der Zucht,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Schöpfer aller Gotteswerke,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Träger aller Himmelsfrucht;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Geist, du Geist der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heilgen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Männer,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Kön´ge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und Prophetenschar,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Apostel und Bekenner: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auch bei uns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werd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offenbar!</a:t>
            </a:r>
          </a:p>
        </p:txBody>
      </p:sp>
    </p:spTree>
    <p:extLst>
      <p:ext uri="{BB962C8B-B14F-4D97-AF65-F5344CB8AC3E}">
        <p14:creationId xmlns:p14="http://schemas.microsoft.com/office/powerpoint/2010/main" val="281808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Breitbild</PresentationFormat>
  <Paragraphs>30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2025-06-03T15:51:28Z</dcterms:modified>
</cp:coreProperties>
</file>