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3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Jesus, du bist König mitten unter uns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275, Strophen 1 und 2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275, Strophe 1 +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413063"/>
            <a:ext cx="96089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Jesus, du bist König mitten unter uns,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du hast die Macht in deiner Hand.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Jesus, du bist König mitten unter uns,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du hast die Macht in deiner Hand.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Du bist König, ja, in alle Ewigkeit.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Du bist König, König voller Herrlichkeit.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Du bist König und dir sei Ehre in Ewigkeit.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720729-6EE5-BE0A-4E67-FF1134AABE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6909207C-4C9E-9508-FB30-BCCDAB0D9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275, Strophe 2 + Refrain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781A89F-7B72-5277-F5B7-30D163FC726A}"/>
              </a:ext>
            </a:extLst>
          </p:cNvPr>
          <p:cNvSpPr/>
          <p:nvPr/>
        </p:nvSpPr>
        <p:spPr>
          <a:xfrm>
            <a:off x="895350" y="1413063"/>
            <a:ext cx="96089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Du hast überwunden all das Böse,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du hast gelöst des Todes Band.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Du hast überwunden all das Böse,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du hast gelöst des Todes Band.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Du bist König, ja, in alle Ewigkeit.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Du bist König, König voller Herrlichkeit.</a:t>
            </a:r>
            <a:b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Du bist König und dir sei Ehre in Ewigkeit.</a:t>
            </a:r>
          </a:p>
        </p:txBody>
      </p:sp>
    </p:spTree>
    <p:extLst>
      <p:ext uri="{BB962C8B-B14F-4D97-AF65-F5344CB8AC3E}">
        <p14:creationId xmlns:p14="http://schemas.microsoft.com/office/powerpoint/2010/main" val="2867396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Breitbild</PresentationFormat>
  <Paragraphs>13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2025-05-30T10:44:12Z</dcterms:modified>
</cp:coreProperties>
</file>