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63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241, Strophe 8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Wenn ich einmal soll scheiden,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so scheide nicht von mir,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wenn ich den Tod soll leiden,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so tritt du dann herfür;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wenn mir am allerbängsten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wird um das Herze sein,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so reiß mich aus den Ängsten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kraft deiner Angst und Pein.</a:t>
            </a:r>
          </a:p>
        </p:txBody>
      </p:sp>
    </p:spTree>
    <p:extLst>
      <p:ext uri="{BB962C8B-B14F-4D97-AF65-F5344CB8AC3E}">
        <p14:creationId xmlns:p14="http://schemas.microsoft.com/office/powerpoint/2010/main" val="4291901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241, Strophe 9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Erscheine mir zum Schilde,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zum Trost in meinem Tod,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 lass mich sehn dein Bilde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in deiner Kreuzesnot.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 will ich nach dir blicken,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 will ich glaubensvoll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dich fest an mein Herz drücken.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Wer so stirbt, der stirbt wohl.</a:t>
            </a:r>
          </a:p>
        </p:txBody>
      </p:sp>
    </p:spTree>
    <p:extLst>
      <p:ext uri="{BB962C8B-B14F-4D97-AF65-F5344CB8AC3E}">
        <p14:creationId xmlns:p14="http://schemas.microsoft.com/office/powerpoint/2010/main" val="754659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O Haupt voll Blut und Wunden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241, Strophen 1 bis 9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241,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O Haupt voll Blut und Wunden,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voll Schmerz und voller Hohn,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o Haupt, zum Spott gebunden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mit einer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Dornenkron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o Haupt, sonst schön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gekrönet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mit höchster Ehr und Zier,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jetzt aber frech verhöhnet: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gegrüßet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seist du mir!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241,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edles Angesichte,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davor sonst schrickt und scheut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das große Weltgewichte: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wie bist du so bespeit,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wie bist du so erbleichet!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Wer hat dein Augenlicht,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dem sonst kein Licht nicht gleichet,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so schändlich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zugericht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3765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241,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Nun, was du, Herr, erduldet,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ist alles meine Last;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ich hab es selbst verschuldet,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was du getragen hast.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Schau her, hier steh ich Armer,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Zorn verdienet hat.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Gib mir, o mein Erbarmer,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den Anblick deiner Gnad.</a:t>
            </a:r>
          </a:p>
        </p:txBody>
      </p:sp>
    </p:spTree>
    <p:extLst>
      <p:ext uri="{BB962C8B-B14F-4D97-AF65-F5344CB8AC3E}">
        <p14:creationId xmlns:p14="http://schemas.microsoft.com/office/powerpoint/2010/main" val="3002337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241,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Erkenne mich, mein Hüter,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mein Hirte, nimm mich an.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Von dir, Quell aller Güter,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ist mir viel Guts getan;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dein Mund hat mich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gelabet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mit Milch und süßer Kost,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dein Geist hat mich begabet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mit mancher Himmelslust.</a:t>
            </a:r>
          </a:p>
        </p:txBody>
      </p:sp>
    </p:spTree>
    <p:extLst>
      <p:ext uri="{BB962C8B-B14F-4D97-AF65-F5344CB8AC3E}">
        <p14:creationId xmlns:p14="http://schemas.microsoft.com/office/powerpoint/2010/main" val="2691005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241, Strophe 5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Ich will hier bei dir stehen,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verachte mich doch nicht;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von dir will ich nicht gehen,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wenn dir dein Herze bricht;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wenn dein Haupt wird erblassen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im letzten Todesstoß,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alsdann will ich dich fassen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in meinem Arm und Schoß.</a:t>
            </a:r>
          </a:p>
        </p:txBody>
      </p:sp>
    </p:spTree>
    <p:extLst>
      <p:ext uri="{BB962C8B-B14F-4D97-AF65-F5344CB8AC3E}">
        <p14:creationId xmlns:p14="http://schemas.microsoft.com/office/powerpoint/2010/main" val="1389715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241, Strophe 6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Es dient zu meinen Freuden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tut mir herzlich wohl,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wenn ich in deinem Leiden,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mein Heil, mich finden soll.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Ach möcht ich, o mein Leben,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an deinem Kreuze hier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mein Leben von mir geben,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wie wohl geschähe mir!</a:t>
            </a:r>
          </a:p>
        </p:txBody>
      </p:sp>
    </p:spTree>
    <p:extLst>
      <p:ext uri="{BB962C8B-B14F-4D97-AF65-F5344CB8AC3E}">
        <p14:creationId xmlns:p14="http://schemas.microsoft.com/office/powerpoint/2010/main" val="4067179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241, Strophe 7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043731"/>
            <a:ext cx="9608997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Ich danke dir von Herzen,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o Jesu, liebster Freund,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für deines Todes Schmerzen,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da du´s so gut gemeint.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Ach gib, dass ich mich halte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zu dir und deiner Treu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und, wenn ich einst erkalte,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in dir mein Ende sei.</a:t>
            </a:r>
          </a:p>
        </p:txBody>
      </p:sp>
    </p:spTree>
    <p:extLst>
      <p:ext uri="{BB962C8B-B14F-4D97-AF65-F5344CB8AC3E}">
        <p14:creationId xmlns:p14="http://schemas.microsoft.com/office/powerpoint/2010/main" val="2686886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596</Words>
  <Application>Microsoft Office PowerPoint</Application>
  <PresentationFormat>Breitbild</PresentationFormat>
  <Paragraphs>50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5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9</cp:revision>
  <dcterms:created xsi:type="dcterms:W3CDTF">2021-02-13T13:45:06Z</dcterms:created>
  <dcterms:modified xsi:type="dcterms:W3CDTF">2023-04-04T16:18:32Z</dcterms:modified>
</cp:coreProperties>
</file>