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5" r:id="rId6"/>
    <p:sldId id="26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Kommet, ihr Hirten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222,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222,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Kommet, ihr Hirten,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ihr Männer und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Fraun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kommet, das liebliche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Kindlein zu </a:t>
            </a:r>
            <a:r>
              <a:rPr lang="de-DE" altLang="de-DE" sz="3200" dirty="0" err="1">
                <a:latin typeface="Arial" panose="020B0604020202020204" pitchFamily="34" charset="0"/>
                <a:cs typeface="Times New Roman" panose="02020603050405020304" pitchFamily="18" charset="0"/>
              </a:rPr>
              <a:t>schaun</a:t>
            </a: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Christus, der Herr, ist heute geboren,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 Gott zum Heiland euch hat erkoren.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Fürchtet euch nicht.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222,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Lasset uns sehen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in Bethlehems Stall,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uns verheißen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der himmlische Schall;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was wir dort finden, lasset uns künden,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lasset uns preisen in frommen Weisen.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Halleluja!</a:t>
            </a:r>
          </a:p>
        </p:txBody>
      </p:sp>
    </p:spTree>
    <p:extLst>
      <p:ext uri="{BB962C8B-B14F-4D97-AF65-F5344CB8AC3E}">
        <p14:creationId xmlns:p14="http://schemas.microsoft.com/office/powerpoint/2010/main" val="16232621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222, Strophe 3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71614"/>
            <a:ext cx="9608997" cy="4314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Wahrlich, die Engel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verkündigen heut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Bethlehems Hirtenvolk 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gar große Freud: 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Nun soll es werden Friede auf Erden,</a:t>
            </a:r>
            <a:b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</a:b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   den Menschen allen ein Wohlgefallen.</a:t>
            </a:r>
          </a:p>
          <a:p>
            <a:pPr>
              <a:spcBef>
                <a:spcPct val="50000"/>
              </a:spcBef>
            </a:pPr>
            <a:r>
              <a:rPr lang="de-DE" altLang="de-DE" sz="3200" dirty="0">
                <a:latin typeface="Arial" panose="020B0604020202020204" pitchFamily="34" charset="0"/>
                <a:cs typeface="Times New Roman" panose="02020603050405020304" pitchFamily="18" charset="0"/>
              </a:rPr>
              <a:t>Ehre sei Gott!</a:t>
            </a:r>
          </a:p>
        </p:txBody>
      </p:sp>
    </p:spTree>
    <p:extLst>
      <p:ext uri="{BB962C8B-B14F-4D97-AF65-F5344CB8AC3E}">
        <p14:creationId xmlns:p14="http://schemas.microsoft.com/office/powerpoint/2010/main" val="3727076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169</Words>
  <Application>Microsoft Office PowerPoint</Application>
  <PresentationFormat>Breitbild</PresentationFormat>
  <Paragraphs>20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2023-12-22T12:03:18Z</dcterms:modified>
</cp:coreProperties>
</file>