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4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Stille Nacht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221,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Stille Nacht, heilige Nacht!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Alles schläft, einsam wacht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nur das traute, hochheilige Paar.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Holder Knabe im lockigen Haar,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schlaf in himmlischer Ruh,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schlaf in himmlischer Ruh.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EF955-8134-FEAE-60EE-ABB20FCFA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71F92A8-7D7F-BBD5-5960-E62D2E15B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221,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3AAE5EF-7AD9-E7A7-4DAB-AA92F16172A1}"/>
              </a:ext>
            </a:extLst>
          </p:cNvPr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Stille Nacht, heilige Nacht!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Hirten erst kundgemacht,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durch der Engel Halleluja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tönt es laut von Ferne und Nah: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Christ, der Retter ist da,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Christ, der Retter ist da! </a:t>
            </a:r>
          </a:p>
        </p:txBody>
      </p:sp>
    </p:spTree>
    <p:extLst>
      <p:ext uri="{BB962C8B-B14F-4D97-AF65-F5344CB8AC3E}">
        <p14:creationId xmlns:p14="http://schemas.microsoft.com/office/powerpoint/2010/main" val="2000525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D0E34-C795-5A45-7C71-AC5D6BBDA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B327E1A-E28B-8384-2052-EBC6E6E9E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221,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BE451DA-B7B8-474E-9051-4E6646257566}"/>
              </a:ext>
            </a:extLst>
          </p:cNvPr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Stille Nacht, heilige Nacht!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Gottes Sohn, o wie lacht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Lieb aus deinem göttlichen Mund,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 uns schlägt die rettende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Stund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Christ, in deiner Geburt,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Christ, in deiner Geburt. </a:t>
            </a:r>
          </a:p>
        </p:txBody>
      </p:sp>
    </p:spTree>
    <p:extLst>
      <p:ext uri="{BB962C8B-B14F-4D97-AF65-F5344CB8AC3E}">
        <p14:creationId xmlns:p14="http://schemas.microsoft.com/office/powerpoint/2010/main" val="1444609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Breitbild</PresentationFormat>
  <Paragraphs>26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2025-12-22T11:17:08Z</dcterms:modified>
</cp:coreProperties>
</file>