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8" r:id="rId9"/>
    <p:sldId id="263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Ich steh an deiner Krippe hier 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208, Strophen 1 bis 6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208,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Ich steh an deiner Krippe hier,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  o Jesu, du mein Leben;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ich komme, bring und schenke dir,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  was du mir hast gegeben.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Nimm hin, es ist mein Geist und Sinn, Herz, Seel und Mut, nimm alles hin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lass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dirs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wohlgefallen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208,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 ich noch nicht geboren war,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  da bist du mir geboren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hast mich dir zu eigen gar,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  eh ich dich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kannt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´, erkoren.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Eh ich durch deine Hand gemacht,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 hast du schon bei dir bedacht,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wie du mein wolltest werden.</a:t>
            </a:r>
          </a:p>
        </p:txBody>
      </p:sp>
    </p:spTree>
    <p:extLst>
      <p:ext uri="{BB962C8B-B14F-4D97-AF65-F5344CB8AC3E}">
        <p14:creationId xmlns:p14="http://schemas.microsoft.com/office/powerpoint/2010/main" val="3218598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208,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Ich lag in tiefster Todesnacht,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  du </a:t>
            </a:r>
            <a:r>
              <a:rPr lang="de-DE" altLang="de-DE" sz="3200" dirty="0" err="1">
                <a:latin typeface="Arial" panose="020B0604020202020204" pitchFamily="34" charset="0"/>
              </a:rPr>
              <a:t>warest</a:t>
            </a:r>
            <a:r>
              <a:rPr lang="de-DE" altLang="de-DE" sz="3200" dirty="0">
                <a:latin typeface="Arial" panose="020B0604020202020204" pitchFamily="34" charset="0"/>
              </a:rPr>
              <a:t> meine Sonne,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die Sonne, die mir zugebracht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  Licht, Leben, Freud und Wonne.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O Sonne, die das werte Licht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des Glaubens in mir </a:t>
            </a:r>
            <a:r>
              <a:rPr lang="de-DE" altLang="de-DE" sz="3200" dirty="0" err="1">
                <a:latin typeface="Arial" panose="020B0604020202020204" pitchFamily="34" charset="0"/>
              </a:rPr>
              <a:t>zugericht</a:t>
            </a:r>
            <a:r>
              <a:rPr lang="de-DE" altLang="de-DE" sz="3200" dirty="0">
                <a:latin typeface="Arial" panose="020B0604020202020204" pitchFamily="34" charset="0"/>
              </a:rPr>
              <a:t>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wie schön sind deine Strahlen!</a:t>
            </a:r>
          </a:p>
        </p:txBody>
      </p:sp>
    </p:spTree>
    <p:extLst>
      <p:ext uri="{BB962C8B-B14F-4D97-AF65-F5344CB8AC3E}">
        <p14:creationId xmlns:p14="http://schemas.microsoft.com/office/powerpoint/2010/main" val="3821786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208, Strophe 4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Ich sehe dich mit Freuden an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  und kann mich nicht satt sehen;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und weil ich nun nichts weiter kann,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  bleib ich anbetend stehen.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O dass mein Sinn ein Abgrund wär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und meine Seel ein weites Meer,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dass ich dich möchte fassen!</a:t>
            </a:r>
          </a:p>
        </p:txBody>
      </p:sp>
    </p:spTree>
    <p:extLst>
      <p:ext uri="{BB962C8B-B14F-4D97-AF65-F5344CB8AC3E}">
        <p14:creationId xmlns:p14="http://schemas.microsoft.com/office/powerpoint/2010/main" val="1775133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208, Strophe 5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Du fragest nicht nach Lust der Welt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  noch nach des Leibes Freuden;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du hast dich bei uns eingestellt,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  an unsrer statt zu leiden,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suchst meiner Seele Herrlichkeit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durch Elend und Armseligkeit;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das will ich dir nicht wehren.</a:t>
            </a:r>
          </a:p>
        </p:txBody>
      </p:sp>
    </p:spTree>
    <p:extLst>
      <p:ext uri="{BB962C8B-B14F-4D97-AF65-F5344CB8AC3E}">
        <p14:creationId xmlns:p14="http://schemas.microsoft.com/office/powerpoint/2010/main" val="4213007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208, Strophe 6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Eins aber, hoff ich, wirst du mir,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  mein Heiland, nicht versagen: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dass ich dich möge für und für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  in meinem Herzen tragen.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So lass mich doch dein </a:t>
            </a:r>
            <a:r>
              <a:rPr lang="de-DE" altLang="de-DE" sz="3200" dirty="0" err="1">
                <a:latin typeface="Arial" panose="020B0604020202020204" pitchFamily="34" charset="0"/>
              </a:rPr>
              <a:t>Kripplein</a:t>
            </a:r>
            <a:r>
              <a:rPr lang="de-DE" altLang="de-DE" sz="3200" dirty="0">
                <a:latin typeface="Arial" panose="020B0604020202020204" pitchFamily="34" charset="0"/>
              </a:rPr>
              <a:t> sein,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komm, komm und kehre bei mir ein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mit allen deinen Freuden!</a:t>
            </a:r>
          </a:p>
        </p:txBody>
      </p:sp>
    </p:spTree>
    <p:extLst>
      <p:ext uri="{BB962C8B-B14F-4D97-AF65-F5344CB8AC3E}">
        <p14:creationId xmlns:p14="http://schemas.microsoft.com/office/powerpoint/2010/main" val="547173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389</Words>
  <Application>Microsoft Office PowerPoint</Application>
  <PresentationFormat>Breitbild</PresentationFormat>
  <Paragraphs>35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7</cp:revision>
  <dcterms:created xsi:type="dcterms:W3CDTF">2021-02-13T13:45:06Z</dcterms:created>
  <dcterms:modified xsi:type="dcterms:W3CDTF">2021-12-22T03:09:05Z</dcterms:modified>
</cp:coreProperties>
</file>