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Freude, Freude über Freude: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wehret allem Leide.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Wonne, Wonne über Wonne: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ist die Gnadensonne.</a:t>
            </a:r>
          </a:p>
        </p:txBody>
      </p:sp>
    </p:spTree>
    <p:extLst>
      <p:ext uri="{BB962C8B-B14F-4D97-AF65-F5344CB8AC3E}">
        <p14:creationId xmlns:p14="http://schemas.microsoft.com/office/powerpoint/2010/main" val="348341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Freuet euch, ihr Christen alle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204,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Freuet euch, ihr Christen alle,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freue sich, wer immer kann;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Gott hat viel an uns getan.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Freuet euch mit großem Schalle,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er uns so hoch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geacht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sich mit uns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befreundt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gemacht.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Freude, Freude über Freude: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wehret allem Leide.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Wonne, Wonne über Wonne: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ist die Gnadensonne.</a:t>
            </a:r>
          </a:p>
        </p:txBody>
      </p:sp>
    </p:spTree>
    <p:extLst>
      <p:ext uri="{BB962C8B-B14F-4D97-AF65-F5344CB8AC3E}">
        <p14:creationId xmlns:p14="http://schemas.microsoft.com/office/powerpoint/2010/main" val="391228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Siehe, siehe, meine Seele,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dein Heiland kommt zu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brennt in Liebe für und für,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er in der Krippen Höhle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harte lieget dir zugut,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dich zu lösen durch sein Blut.</a:t>
            </a:r>
          </a:p>
        </p:txBody>
      </p:sp>
    </p:spTree>
    <p:extLst>
      <p:ext uri="{BB962C8B-B14F-4D97-AF65-F5344CB8AC3E}">
        <p14:creationId xmlns:p14="http://schemas.microsoft.com/office/powerpoint/2010/main" val="320207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Freude, Freude über Freude: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wehret allem Leide.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Wonne, Wonne über Wonne: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ist die Gnadensonne.</a:t>
            </a:r>
          </a:p>
        </p:txBody>
      </p:sp>
    </p:spTree>
    <p:extLst>
      <p:ext uri="{BB962C8B-B14F-4D97-AF65-F5344CB8AC3E}">
        <p14:creationId xmlns:p14="http://schemas.microsoft.com/office/powerpoint/2010/main" val="4035590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Jesu, wie soll ich dir danken?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Ich bekenne, dass von dir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Meine Seligkeit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herrühr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lass mich von dir nicht wanken,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nimm mich dir zu Eigen hin,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 empfindet Herz und Sinn.</a:t>
            </a:r>
          </a:p>
        </p:txBody>
      </p:sp>
    </p:spTree>
    <p:extLst>
      <p:ext uri="{BB962C8B-B14F-4D97-AF65-F5344CB8AC3E}">
        <p14:creationId xmlns:p14="http://schemas.microsoft.com/office/powerpoint/2010/main" val="317302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Freude, Freude über Freude: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wehret allem Leide.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Wonne, Wonne über Wonne:</a:t>
            </a:r>
          </a:p>
          <a:p>
            <a:endParaRPr lang="de-DE" altLang="de-DE" sz="32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de-DE" altLang="de-DE" sz="3200" dirty="0">
                <a:solidFill>
                  <a:schemeClr val="tx2"/>
                </a:solidFill>
                <a:latin typeface="Arial" panose="020B0604020202020204" pitchFamily="34" charset="0"/>
              </a:rPr>
              <a:t>   Christus ist die Gnadensonne.</a:t>
            </a:r>
          </a:p>
        </p:txBody>
      </p:sp>
    </p:spTree>
    <p:extLst>
      <p:ext uri="{BB962C8B-B14F-4D97-AF65-F5344CB8AC3E}">
        <p14:creationId xmlns:p14="http://schemas.microsoft.com/office/powerpoint/2010/main" val="306520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204,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Jesu, nimm dich deiner Glieder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ferner noch in Gnaden an;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schenke, was man bitten kann,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zu erquicken deine Brüder;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gib der ganzen Christenschar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Frieden und ein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seligs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Jahr.</a:t>
            </a:r>
          </a:p>
        </p:txBody>
      </p:sp>
    </p:spTree>
    <p:extLst>
      <p:ext uri="{BB962C8B-B14F-4D97-AF65-F5344CB8AC3E}">
        <p14:creationId xmlns:p14="http://schemas.microsoft.com/office/powerpoint/2010/main" val="122207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Breitbild</PresentationFormat>
  <Paragraphs>65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2025-01-09T19:34:40Z</dcterms:modified>
</cp:coreProperties>
</file>