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Meine Seele erhebt den Herrn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193,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193, Präludium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2028616"/>
            <a:ext cx="100661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Meine Seele erhebt den Herrn.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Meine Seele erhebt den Herrn.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ich freue mich, und ich freue mich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über Gott, meinen Heiland.</a:t>
            </a:r>
          </a:p>
        </p:txBody>
      </p:sp>
    </p:spTree>
    <p:extLst>
      <p:ext uri="{BB962C8B-B14F-4D97-AF65-F5344CB8AC3E}">
        <p14:creationId xmlns:p14="http://schemas.microsoft.com/office/powerpoint/2010/main" val="344511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193, Strophe 1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2028616"/>
            <a:ext cx="100661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er hat die Niedrigkeit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seiner Magd angesehen.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Von nun an werden mich selig preisen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alle Kindeskinder.</a:t>
            </a:r>
          </a:p>
        </p:txBody>
      </p:sp>
    </p:spTree>
    <p:extLst>
      <p:ext uri="{BB962C8B-B14F-4D97-AF65-F5344CB8AC3E}">
        <p14:creationId xmlns:p14="http://schemas.microsoft.com/office/powerpoint/2010/main" val="2963790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193, Strophe 2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2028616"/>
            <a:ext cx="100661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Großes tat der Herr an mir,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ist mächtig und heilig,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sein Erbarmen gilt für immer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denen, die ihn fürchten.</a:t>
            </a:r>
          </a:p>
        </p:txBody>
      </p:sp>
    </p:spTree>
    <p:extLst>
      <p:ext uri="{BB962C8B-B14F-4D97-AF65-F5344CB8AC3E}">
        <p14:creationId xmlns:p14="http://schemas.microsoft.com/office/powerpoint/2010/main" val="44063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193, Strophe 3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2028616"/>
            <a:ext cx="100661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vollbringt mit starkem Arm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 gewaltige Taten: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Stolzen Pläne voller Hochmut –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macht sie zunichte.</a:t>
            </a:r>
          </a:p>
        </p:txBody>
      </p:sp>
    </p:spTree>
    <p:extLst>
      <p:ext uri="{BB962C8B-B14F-4D97-AF65-F5344CB8AC3E}">
        <p14:creationId xmlns:p14="http://schemas.microsoft.com/office/powerpoint/2010/main" val="1559654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193, Strophe 4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2028616"/>
            <a:ext cx="100661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erhebt die Niedrigen,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Hungrigen gibt er Speise.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Reichen lässt er leer ausgehen,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doch er hilft den Armen.</a:t>
            </a:r>
          </a:p>
        </p:txBody>
      </p:sp>
    </p:spTree>
    <p:extLst>
      <p:ext uri="{BB962C8B-B14F-4D97-AF65-F5344CB8AC3E}">
        <p14:creationId xmlns:p14="http://schemas.microsoft.com/office/powerpoint/2010/main" val="42187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193, Strophe 5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2028616"/>
            <a:ext cx="100661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schenkt neu Barmherzigkeit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Israel, seinem Diener,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er es einst verheißen hatte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Abraham auf ewig.</a:t>
            </a:r>
          </a:p>
        </p:txBody>
      </p:sp>
    </p:spTree>
    <p:extLst>
      <p:ext uri="{BB962C8B-B14F-4D97-AF65-F5344CB8AC3E}">
        <p14:creationId xmlns:p14="http://schemas.microsoft.com/office/powerpoint/2010/main" val="2125792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46</cp:revision>
  <dcterms:created xsi:type="dcterms:W3CDTF">2021-02-13T13:45:06Z</dcterms:created>
  <dcterms:modified xsi:type="dcterms:W3CDTF">2021-12-08T17:25:47Z</dcterms:modified>
</cp:coreProperties>
</file>