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Wenn Christus heute Menschen sucht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171, Strophen 1 bis 5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171,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Wenn Christus heute Menschen sucht,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ganz auf seiner Seite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stehn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dann soll meine Antwort sein: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Hier bin ich, Herr, segne mich.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171,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Christus heute Menschen sucht,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ihm zu folgen sind bereit,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darf kein Hindernis mehr sein: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Hier bin ich, Herr, löse mich!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6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171,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Christus heute Menschen sucht,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zum Gehorsam sich ihm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weihn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tret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ich betend vor ihn hin: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Hier bin ich, Herr, führe mich!</a:t>
            </a:r>
          </a:p>
        </p:txBody>
      </p:sp>
    </p:spTree>
    <p:extLst>
      <p:ext uri="{BB962C8B-B14F-4D97-AF65-F5344CB8AC3E}">
        <p14:creationId xmlns:p14="http://schemas.microsoft.com/office/powerpoint/2010/main" val="1347785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171,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Christus heute Menschen sucht,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durch die er lieben will die Welt,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will auch ich nicht ferne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stehn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Hier bin ich, Herr, stärke mich!</a:t>
            </a:r>
          </a:p>
        </p:txBody>
      </p:sp>
    </p:spTree>
    <p:extLst>
      <p:ext uri="{BB962C8B-B14F-4D97-AF65-F5344CB8AC3E}">
        <p14:creationId xmlns:p14="http://schemas.microsoft.com/office/powerpoint/2010/main" val="4251401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171, Strophe 5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Christus heute Menschen sucht,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er als Boten senden kann,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will ich folgen seinem Ruf: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Hier bin ich, Herr, sende mich!</a:t>
            </a:r>
          </a:p>
        </p:txBody>
      </p:sp>
    </p:spTree>
    <p:extLst>
      <p:ext uri="{BB962C8B-B14F-4D97-AF65-F5344CB8AC3E}">
        <p14:creationId xmlns:p14="http://schemas.microsoft.com/office/powerpoint/2010/main" val="418130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Breitbild</PresentationFormat>
  <Paragraphs>30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2024-09-20T12:15:14Z</dcterms:modified>
</cp:coreProperties>
</file>