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Herz und Herz vereint zusammen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135, Strophen 1 bis 7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Herz und Herz, vereint zusammen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sucht in Gottes Herzen Ruh.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Lasset eure Liebesflammen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lodern auf den Heiland zu.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Er das Haupt, wir seine Glieder,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er das Licht und wir der Schein,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er der Meister, wir die Brüder,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er ist unser, wir sind sein. 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F5933-C905-9D70-E05D-5F0CF8721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3825EA6D-27A5-0E34-88F7-9A59BD16A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6D8038A-B8D7-CA8E-A3D0-F685BBFF2332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Kommt, ach kommt, ihr Gnadenkinder,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erneuert euren Bund,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schwöret unserm Überwinder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Lieb und Treu aus Herzensgrund;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und wenn eurer Liebeskette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Festigkeit und Stärke fehlt,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o so flehet um die Wette,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bis sie Jesus wieder stählt.</a:t>
            </a:r>
          </a:p>
        </p:txBody>
      </p:sp>
    </p:spTree>
    <p:extLst>
      <p:ext uri="{BB962C8B-B14F-4D97-AF65-F5344CB8AC3E}">
        <p14:creationId xmlns:p14="http://schemas.microsoft.com/office/powerpoint/2010/main" val="1063062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45EA3-7524-AFFE-8508-D6A836B77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2D81F59F-B5B2-B8F8-DF20-D994FBF22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73D58CC-FABA-372A-4137-EED2F863BE10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Legt es unter euch, ihr Glieder,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auf so treues Lieben an,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dass ein jeder für die Brüder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auch sein Leben lassen kann.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So hat uns der Freund </a:t>
            </a:r>
            <a:r>
              <a:rPr lang="de-DE" altLang="de-DE" sz="3200" dirty="0" err="1">
                <a:latin typeface="Arial" panose="020B0604020202020204" pitchFamily="34" charset="0"/>
              </a:rPr>
              <a:t>geliebet</a:t>
            </a:r>
            <a:r>
              <a:rPr lang="de-DE" altLang="de-DE" sz="3200" dirty="0">
                <a:latin typeface="Arial" panose="020B0604020202020204" pitchFamily="34" charset="0"/>
              </a:rPr>
              <a:t>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so vergoss er dort sein Blut;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denkt doch, wie es ihn betrübet,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wenn ihr euch selbst Eintrag tut.</a:t>
            </a:r>
          </a:p>
        </p:txBody>
      </p:sp>
    </p:spTree>
    <p:extLst>
      <p:ext uri="{BB962C8B-B14F-4D97-AF65-F5344CB8AC3E}">
        <p14:creationId xmlns:p14="http://schemas.microsoft.com/office/powerpoint/2010/main" val="3003098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3BD3D-F2CC-6C14-2831-833472B52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A03F7CB5-3F57-BD1E-B09F-004BA89E88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C3522EF-AB8C-8414-5715-79EA4C90336E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Halleluja, welche Höhen,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welche Tiefen reicher Gnad,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dass wir dem ins Herze sehen,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der uns so </a:t>
            </a:r>
            <a:r>
              <a:rPr lang="de-DE" altLang="de-DE" sz="3200" dirty="0" err="1">
                <a:latin typeface="Arial" panose="020B0604020202020204" pitchFamily="34" charset="0"/>
              </a:rPr>
              <a:t>geliebet</a:t>
            </a:r>
            <a:r>
              <a:rPr lang="de-DE" altLang="de-DE" sz="3200" dirty="0">
                <a:latin typeface="Arial" panose="020B0604020202020204" pitchFamily="34" charset="0"/>
              </a:rPr>
              <a:t> hat;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dass der Vater aller Geister,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der der Wunder Abgrund ist,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dass du, unsichtbarer Meister,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uns so fühlbar nahe bist.</a:t>
            </a:r>
          </a:p>
        </p:txBody>
      </p:sp>
    </p:spTree>
    <p:extLst>
      <p:ext uri="{BB962C8B-B14F-4D97-AF65-F5344CB8AC3E}">
        <p14:creationId xmlns:p14="http://schemas.microsoft.com/office/powerpoint/2010/main" val="94284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964A9-BAF1-1FD4-CC3E-562BBE6C63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548D7AF5-FCA5-98F5-C912-64D373A8F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5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20180E-8267-D7A2-DBBA-BE29A3D78E73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Ach, du holder Freund, vereine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deine dir geweihte Schar,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dass sie es so herzlich meine,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wie´s dein letzter Wille war.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Ja verbinde in der Wahrheit,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du selbst im Wesen bist,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alles, was von deiner Klarheit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in der Tat erleuchtet ist.</a:t>
            </a:r>
          </a:p>
        </p:txBody>
      </p:sp>
    </p:spTree>
    <p:extLst>
      <p:ext uri="{BB962C8B-B14F-4D97-AF65-F5344CB8AC3E}">
        <p14:creationId xmlns:p14="http://schemas.microsoft.com/office/powerpoint/2010/main" val="29411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0449B-FD25-9DF2-34A0-FF13F721F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C8E8A82E-AA16-E5F6-019A-673EB8C00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6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D1EBBAD-FF7C-EF68-B7E0-D9F51B90D669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Liebe, hast du es geboten,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dass man Liebe üben soll,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o so mache doch die toten,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trägen Geister lebensvoll.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Zünde an die Liebesflamme,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dass ein jeder sehen kann: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wir, als die von einem Stamme,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stehen auch für einen Mann. </a:t>
            </a:r>
          </a:p>
        </p:txBody>
      </p:sp>
    </p:spTree>
    <p:extLst>
      <p:ext uri="{BB962C8B-B14F-4D97-AF65-F5344CB8AC3E}">
        <p14:creationId xmlns:p14="http://schemas.microsoft.com/office/powerpoint/2010/main" val="873239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6BA4EA-D49E-2FB8-F0D8-A047476D0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97A5CDC-AF51-41AD-FA4B-B6E4EE794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135, Strophe 7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832723E-8F37-0DEB-5A6D-5EB98BAA3122}"/>
              </a:ext>
            </a:extLst>
          </p:cNvPr>
          <p:cNvSpPr/>
          <p:nvPr/>
        </p:nvSpPr>
        <p:spPr>
          <a:xfrm>
            <a:off x="895350" y="1166842"/>
            <a:ext cx="96089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altLang="de-DE" sz="3200" dirty="0">
                <a:latin typeface="Arial" panose="020B0604020202020204" pitchFamily="34" charset="0"/>
              </a:rPr>
              <a:t>Lass uns so vereinigt werden,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wie du mit dem Vater bist,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bis schon hier auf dieser Erden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kein getrenntes Glied mehr ist, </a:t>
            </a:r>
          </a:p>
          <a:p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und allein von deinem Brennen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nehme unser Licht den Schein;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also wird die Welt erkennen,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dass wir deine Jünger sein.</a:t>
            </a:r>
          </a:p>
        </p:txBody>
      </p:sp>
    </p:spTree>
    <p:extLst>
      <p:ext uri="{BB962C8B-B14F-4D97-AF65-F5344CB8AC3E}">
        <p14:creationId xmlns:p14="http://schemas.microsoft.com/office/powerpoint/2010/main" val="41785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Breitbild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2024-02-10T00:54:59Z</dcterms:modified>
</cp:coreProperties>
</file>