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Es kennt der Herr die Seinen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133, Strophen 1 bis 5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133,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Es kennt der Herr die Seinen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hat sie stets gekannt,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die Großen und die Kleinen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in jedem Volk und Land: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lässt sie nicht verderben,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er führt sie aus und ein;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im Leben und im Sterben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sind sie und bleiben sein.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133,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kennet seine Scharen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am Glauben, der nicht schaut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doch dem Unsichtbaren,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als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säh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er ihn, vertraut;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der aus dem Wort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gezeuget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durch das Wort sich nährt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vor dem Wort sich beuget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mit dem Wort sich wehrt.</a:t>
            </a:r>
          </a:p>
        </p:txBody>
      </p:sp>
    </p:spTree>
    <p:extLst>
      <p:ext uri="{BB962C8B-B14F-4D97-AF65-F5344CB8AC3E}">
        <p14:creationId xmlns:p14="http://schemas.microsoft.com/office/powerpoint/2010/main" val="2885586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133,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kennt sie als die Seinen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an ihrer Hoffnung Mut,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die fröhlich auf dem einen,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dass er der Herr ist, ruht,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in seiner Wahrheit Glanze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sich sonnet, frei und kühn,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die wunderbare Pflanze,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die immerdar ist grün.</a:t>
            </a:r>
          </a:p>
        </p:txBody>
      </p:sp>
    </p:spTree>
    <p:extLst>
      <p:ext uri="{BB962C8B-B14F-4D97-AF65-F5344CB8AC3E}">
        <p14:creationId xmlns:p14="http://schemas.microsoft.com/office/powerpoint/2010/main" val="621984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133,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kennt sie an der Liebe,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die seiner Liebe Frucht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die mit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lauterm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Triebe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ihm zu gefallen sucht;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die andern so begegnet,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wie er das Herz bewegt,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die segnet, wie er segnet,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trägt, wie er sie trägt.</a:t>
            </a:r>
          </a:p>
        </p:txBody>
      </p:sp>
    </p:spTree>
    <p:extLst>
      <p:ext uri="{BB962C8B-B14F-4D97-AF65-F5344CB8AC3E}">
        <p14:creationId xmlns:p14="http://schemas.microsoft.com/office/powerpoint/2010/main" val="2479423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133, Strophe 5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So hilf uns, Herr, zum Glauben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halt uns fest dabei;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lass nichts die Hoffnung rauben;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die Liebe herzlich sei!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wird der Tag erscheinen,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 dich die Welt wird sehn,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so lass uns als die Deinen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zu deiner Rechten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stehn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84498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344</Words>
  <Application>Microsoft Office PowerPoint</Application>
  <PresentationFormat>Breitbild</PresentationFormat>
  <Paragraphs>30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2023-09-22T09:54:06Z</dcterms:modified>
</cp:coreProperties>
</file>