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Die Kirche steht gegründet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131,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Kirche steht gegründet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allein auf Jesus Christ,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sie, die des großen Gottes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erneute Schöpfung ist.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Vom Himmel kam er nieder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wählte sie zur Braut,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hat sich mit seinem Blute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ihr ewig angetraut.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36203-26D0-F81F-399A-FDEF1BA1C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4386AEF-30D3-27B6-2C76-1F48AEAB6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131,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84735E2-304E-9D02-E1A1-8432EAE67C42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Erkorn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aus allen Völkern,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doch als ein Volk gezählt,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ein Herr ists und ein Glaube,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ein Geist, der sie beseelt,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einen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Namen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ehrt sie, ein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Mahl,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eine Hoffnung teilt sie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kraft seiner Gnadenwahl.</a:t>
            </a:r>
          </a:p>
        </p:txBody>
      </p:sp>
    </p:spTree>
    <p:extLst>
      <p:ext uri="{BB962C8B-B14F-4D97-AF65-F5344CB8AC3E}">
        <p14:creationId xmlns:p14="http://schemas.microsoft.com/office/powerpoint/2010/main" val="3672678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CA321-FE63-436D-E132-77D1C2A7B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19D3DEB-3E81-38CB-DB0D-CFAF540A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131,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AFF7B01-926C-A5CA-ADFF-F5E51E5A420C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Verfolgt und angefochten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Trübsal, Kampf und Not,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harrt sie der Offenbarung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Friedenszeit bei Gott;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 hofft, bis sich ihr Sehnen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erfüllt in Herrlichkeit,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nach dem großen Siege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beginnt die Ruhezeit.</a:t>
            </a:r>
          </a:p>
        </p:txBody>
      </p:sp>
    </p:spTree>
    <p:extLst>
      <p:ext uri="{BB962C8B-B14F-4D97-AF65-F5344CB8AC3E}">
        <p14:creationId xmlns:p14="http://schemas.microsoft.com/office/powerpoint/2010/main" val="2454118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ED1BE-7D56-7E26-4DB2-C36430822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17D3267-E018-6651-437B-C73D8BEAF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131,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D628054-9B62-E567-0C37-A6E7B7D024EE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Schon hier ist sie verbunden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dem, der ist und war,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hat selige Gemeinschaft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der Erlösten Schar,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 denen, die vollendet.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dir, Herr, rufen wir: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Verleih, dass wir mit ihnen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dich preisen für und für.</a:t>
            </a:r>
          </a:p>
        </p:txBody>
      </p:sp>
    </p:spTree>
    <p:extLst>
      <p:ext uri="{BB962C8B-B14F-4D97-AF65-F5344CB8AC3E}">
        <p14:creationId xmlns:p14="http://schemas.microsoft.com/office/powerpoint/2010/main" val="401486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2025-05-08T09:26:20Z</dcterms:modified>
</cp:coreProperties>
</file>