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Ach bleib mit deiner Gnade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116, Strophen 1 bis 6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116,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Ach bleib mit deiner Gnade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bei uns, Herr Jesu Christ,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dass uns hinfort nicht schade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des bösen Feindes List.</a:t>
            </a:r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54657-CEA0-6558-1037-89F5A53716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3B7F0313-4A3A-E32C-BEED-74BA6FD83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116,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A55637E-F5A8-347B-FD7F-9D8685B900E7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Ach bleib mit deinem Worte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bei uns, Erlöser wert,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dass uns sei hier und </a:t>
            </a:r>
            <a:r>
              <a:rPr lang="de-DE" altLang="de-DE" sz="3200" dirty="0" err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dorte</a:t>
            </a:r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dein </a:t>
            </a:r>
            <a:r>
              <a:rPr lang="de-DE" altLang="de-DE" sz="3200" dirty="0" err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Güt</a:t>
            </a:r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und Heil beschert. </a:t>
            </a:r>
          </a:p>
        </p:txBody>
      </p:sp>
    </p:spTree>
    <p:extLst>
      <p:ext uri="{BB962C8B-B14F-4D97-AF65-F5344CB8AC3E}">
        <p14:creationId xmlns:p14="http://schemas.microsoft.com/office/powerpoint/2010/main" val="486821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42CC3-A2F6-C5CE-FD58-B7419916B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9AAD863-C9A4-9F52-9E84-04EADAF79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116,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25B53EF-5E70-D426-83DF-BE1315ABA58B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Ach bleib mit deinem Glanze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bei uns, du wertes Licht;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dein Wahrheit uns </a:t>
            </a:r>
            <a:r>
              <a:rPr lang="de-DE" altLang="de-DE" sz="3200" dirty="0" err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umschanze</a:t>
            </a:r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damit wir irren nicht. </a:t>
            </a:r>
          </a:p>
        </p:txBody>
      </p:sp>
    </p:spTree>
    <p:extLst>
      <p:ext uri="{BB962C8B-B14F-4D97-AF65-F5344CB8AC3E}">
        <p14:creationId xmlns:p14="http://schemas.microsoft.com/office/powerpoint/2010/main" val="864506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94504F-C01D-A24D-BF36-CAC5AF7D2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ACDB076-152F-83AF-5086-D659EE945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116,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C2A06B0-3DA2-3381-47FE-4A9332BCA08F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Ach bleib mit deinem Segen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bei uns, du reicher Herr;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dein Gnad und </a:t>
            </a:r>
            <a:r>
              <a:rPr lang="de-DE" altLang="de-DE" sz="3200" dirty="0" err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alls</a:t>
            </a:r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Vermögen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in uns reichlich vermehr.</a:t>
            </a:r>
          </a:p>
        </p:txBody>
      </p:sp>
    </p:spTree>
    <p:extLst>
      <p:ext uri="{BB962C8B-B14F-4D97-AF65-F5344CB8AC3E}">
        <p14:creationId xmlns:p14="http://schemas.microsoft.com/office/powerpoint/2010/main" val="3764071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89B64D-EDCB-A88C-277E-9A8565D26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6162533-80B0-EA2F-5F8E-4B616A45E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116, Strophe 5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DE23B0A-1E2B-48F5-DF35-937F5086D185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Ach bleib mit deinem Schutze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bei uns, du starker Held,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dass uns der Feind nicht trutze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noch fäll die böse Welt. </a:t>
            </a:r>
          </a:p>
        </p:txBody>
      </p:sp>
    </p:spTree>
    <p:extLst>
      <p:ext uri="{BB962C8B-B14F-4D97-AF65-F5344CB8AC3E}">
        <p14:creationId xmlns:p14="http://schemas.microsoft.com/office/powerpoint/2010/main" val="1570185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B26DA-8E18-EE71-F782-033B9A4DF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7006C9C3-42FF-3300-EC33-5085A5701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116, Strophe 6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04ED72C-30D0-39D5-8034-6FF17C75A18F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Ach bleib mit deiner Treue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bei uns, mein Herr und Gott;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Beständigkeit verleihe, 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hilf uns aus aller Not. </a:t>
            </a:r>
          </a:p>
        </p:txBody>
      </p:sp>
    </p:spTree>
    <p:extLst>
      <p:ext uri="{BB962C8B-B14F-4D97-AF65-F5344CB8AC3E}">
        <p14:creationId xmlns:p14="http://schemas.microsoft.com/office/powerpoint/2010/main" val="1413002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Breitbild</PresentationFormat>
  <Paragraphs>53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2025-03-13T18:25:58Z</dcterms:modified>
</cp:coreProperties>
</file>