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4" r:id="rId5"/>
    <p:sldId id="265" r:id="rId6"/>
    <p:sldId id="266" r:id="rId7"/>
    <p:sldId id="263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5" y="2151727"/>
            <a:ext cx="794385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Herr, gib uns Mut zum Hören</a:t>
            </a:r>
          </a:p>
          <a:p>
            <a:pPr algn="ctr"/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Liederbuch: „Feiern &amp; Loben“</a:t>
            </a:r>
          </a:p>
          <a:p>
            <a:pPr algn="ctr"/>
            <a:endParaRPr lang="de-DE" altLang="de-DE" sz="3200" dirty="0">
              <a:latin typeface="Arial" panose="020B0604020202020204" pitchFamily="34" charset="0"/>
            </a:endParaRP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 Nr. 89, Strophen 1 bis 4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185A4C8-F50D-4124-8BCB-EF40A6E9E99A}"/>
              </a:ext>
            </a:extLst>
          </p:cNvPr>
          <p:cNvSpPr/>
          <p:nvPr/>
        </p:nvSpPr>
        <p:spPr>
          <a:xfrm>
            <a:off x="2683296" y="433986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89, Strophe 1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2028616"/>
            <a:ext cx="10502963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Herr, gib uns Mut zum Hören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   auf das, was du uns sagst.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Wir danken dir,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   dass du es mit uns wagst.</a:t>
            </a:r>
          </a:p>
        </p:txBody>
      </p:sp>
    </p:spTree>
    <p:extLst>
      <p:ext uri="{BB962C8B-B14F-4D97-AF65-F5344CB8AC3E}">
        <p14:creationId xmlns:p14="http://schemas.microsoft.com/office/powerpoint/2010/main" val="179872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5F4DEC-3F65-4AFC-2ADA-1F645A0E82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66D54F03-E510-60A4-FFA4-6B12F572F2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89, Strophe 2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3F4C62F0-9396-B4E5-7267-6B68F5B771E5}"/>
              </a:ext>
            </a:extLst>
          </p:cNvPr>
          <p:cNvSpPr/>
          <p:nvPr/>
        </p:nvSpPr>
        <p:spPr>
          <a:xfrm>
            <a:off x="895350" y="2028616"/>
            <a:ext cx="10502963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Herr, gib uns Mut zum Dienen,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wo´s heute nötig ist.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Wir danken dir,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dass du dann bei uns bist.</a:t>
            </a:r>
            <a:endParaRPr lang="de-DE" altLang="de-DE" sz="3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37000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7510AE-2D8C-A35C-B97C-BAAD31474F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3A269205-DBE6-282E-7CF4-38D874CCC2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89, Strophe 3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53735D97-D9AE-F1DB-6FF5-DD5B1F58B1A2}"/>
              </a:ext>
            </a:extLst>
          </p:cNvPr>
          <p:cNvSpPr/>
          <p:nvPr/>
        </p:nvSpPr>
        <p:spPr>
          <a:xfrm>
            <a:off x="895350" y="2028616"/>
            <a:ext cx="10502963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Herr, gib uns Mut zur Stille,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   zum Schweigen und zum </a:t>
            </a:r>
            <a:r>
              <a:rPr lang="de-DE" altLang="de-DE" sz="3200" dirty="0" err="1">
                <a:latin typeface="Arial" panose="020B0604020202020204" pitchFamily="34" charset="0"/>
              </a:rPr>
              <a:t>Ruhn</a:t>
            </a:r>
            <a:r>
              <a:rPr lang="de-DE" altLang="de-DE" sz="3200" dirty="0">
                <a:latin typeface="Arial" panose="020B0604020202020204" pitchFamily="34" charset="0"/>
              </a:rPr>
              <a:t>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Wir danken dir,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   du willst uns Gutes tun.</a:t>
            </a:r>
          </a:p>
        </p:txBody>
      </p:sp>
    </p:spTree>
    <p:extLst>
      <p:ext uri="{BB962C8B-B14F-4D97-AF65-F5344CB8AC3E}">
        <p14:creationId xmlns:p14="http://schemas.microsoft.com/office/powerpoint/2010/main" val="12527830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8D55D2-AED1-D30F-587D-CCD81A28B4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D405D3E0-164A-6BA7-0214-EF63E61D69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89, Strophe 4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D47A3516-BD9C-9A56-995C-706D1AA4AAEE}"/>
              </a:ext>
            </a:extLst>
          </p:cNvPr>
          <p:cNvSpPr/>
          <p:nvPr/>
        </p:nvSpPr>
        <p:spPr>
          <a:xfrm>
            <a:off x="895350" y="2028616"/>
            <a:ext cx="10502963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Herr, gib uns Mut 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zum Glauben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an dich, den einen Herrn.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Wir danken dir,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denn du bist uns nicht fern.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765234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171</Words>
  <Application>Microsoft Office PowerPoint</Application>
  <PresentationFormat>Breitbild</PresentationFormat>
  <Paragraphs>25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0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11</cp:revision>
  <dcterms:created xsi:type="dcterms:W3CDTF">2021-02-13T13:45:06Z</dcterms:created>
  <dcterms:modified xsi:type="dcterms:W3CDTF">2025-06-13T01:01:58Z</dcterms:modified>
</cp:coreProperties>
</file>