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880059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Dona nobis </a:t>
            </a:r>
            <a:r>
              <a:rPr lang="de-DE" altLang="de-DE" sz="3200" b="1" dirty="0" err="1">
                <a:latin typeface="Arial" panose="020B0604020202020204" pitchFamily="34" charset="0"/>
              </a:rPr>
              <a:t>pacem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84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84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507982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pt-BR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Dona nobis pacem, pacem,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pt-BR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dona nobis pacem.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pt-BR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Dona nobis pacem,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pt-BR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dona nobis pacem.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pt-BR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Dona nobis pacem,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pt-BR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dona nobis pacem.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Breitbild</PresentationFormat>
  <Paragraphs>12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2021-02-25T15:50:01Z</dcterms:modified>
</cp:coreProperties>
</file>