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Nun danket all und bringet Ehr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53, Strophen 1 bis 7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Nun danket all und bringet Ehr,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ihr Menschen in der Welt,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dem, dessen Lob und Engel Heer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im Himmel stets vermeldet.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Ermuntert euch und singt mit Schall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Gott, unserm höchsten Gut,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der seine Wunder überall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und große Dinge tut; </a:t>
            </a:r>
          </a:p>
        </p:txBody>
      </p:sp>
    </p:spTree>
    <p:extLst>
      <p:ext uri="{BB962C8B-B14F-4D97-AF65-F5344CB8AC3E}">
        <p14:creationId xmlns:p14="http://schemas.microsoft.com/office/powerpoint/2010/main" val="75946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der uns von Mutterleibe an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frisch und gesund erhält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und, wo kein Mensch nicht helfen kann,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sich selbst zum Helfer stellt;</a:t>
            </a:r>
          </a:p>
        </p:txBody>
      </p:sp>
    </p:spTree>
    <p:extLst>
      <p:ext uri="{BB962C8B-B14F-4D97-AF65-F5344CB8AC3E}">
        <p14:creationId xmlns:p14="http://schemas.microsoft.com/office/powerpoint/2010/main" val="170182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der, ob wir ihn gleich hoch betrübt,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doch bleibet guten Muts,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</a:t>
            </a:r>
            <a:r>
              <a:rPr lang="de-DE" altLang="de-DE" sz="3200" dirty="0" err="1">
                <a:latin typeface="Arial" panose="020B0604020202020204" pitchFamily="34" charset="0"/>
              </a:rPr>
              <a:t>Straf</a:t>
            </a:r>
            <a:r>
              <a:rPr lang="de-DE" altLang="de-DE" sz="3200" dirty="0">
                <a:latin typeface="Arial" panose="020B0604020202020204" pitchFamily="34" charset="0"/>
              </a:rPr>
              <a:t> erlässt, die Schuld vergibt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und tut uns alles Guts.</a:t>
            </a:r>
          </a:p>
        </p:txBody>
      </p:sp>
    </p:spTree>
    <p:extLst>
      <p:ext uri="{BB962C8B-B14F-4D97-AF65-F5344CB8AC3E}">
        <p14:creationId xmlns:p14="http://schemas.microsoft.com/office/powerpoint/2010/main" val="2072105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Er gebe uns ein fröhlich Herz,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erfrische Geist und Sinn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</a:t>
            </a:r>
            <a:r>
              <a:rPr lang="de-DE" altLang="de-DE" sz="3200" dirty="0" err="1">
                <a:latin typeface="Arial" panose="020B0604020202020204" pitchFamily="34" charset="0"/>
              </a:rPr>
              <a:t>werf</a:t>
            </a:r>
            <a:r>
              <a:rPr lang="de-DE" altLang="de-DE" sz="3200" dirty="0">
                <a:latin typeface="Arial" panose="020B0604020202020204" pitchFamily="34" charset="0"/>
              </a:rPr>
              <a:t> all Angst, Furcht, Sorg und Schmerz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ins Meeres Tiefe hin.</a:t>
            </a:r>
          </a:p>
        </p:txBody>
      </p:sp>
    </p:spTree>
    <p:extLst>
      <p:ext uri="{BB962C8B-B14F-4D97-AF65-F5344CB8AC3E}">
        <p14:creationId xmlns:p14="http://schemas.microsoft.com/office/powerpoint/2010/main" val="357790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6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Er lasse seinen Frieden </a:t>
            </a:r>
            <a:r>
              <a:rPr lang="de-DE" altLang="de-DE" sz="3200" dirty="0" err="1">
                <a:latin typeface="Arial" panose="020B0604020202020204" pitchFamily="34" charset="0"/>
              </a:rPr>
              <a:t>ruhn</a:t>
            </a:r>
            <a:r>
              <a:rPr lang="de-DE" altLang="de-DE" sz="3200" dirty="0">
                <a:latin typeface="Arial" panose="020B0604020202020204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auf unserm Volk und Land;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er gebe Glück zu unserm Tun 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und Heil zu allem Stand. </a:t>
            </a:r>
          </a:p>
        </p:txBody>
      </p:sp>
    </p:spTree>
    <p:extLst>
      <p:ext uri="{BB962C8B-B14F-4D97-AF65-F5344CB8AC3E}">
        <p14:creationId xmlns:p14="http://schemas.microsoft.com/office/powerpoint/2010/main" val="1651684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53, Strophe 7</a:t>
            </a:r>
          </a:p>
        </p:txBody>
      </p:sp>
      <p:sp>
        <p:nvSpPr>
          <p:cNvPr id="5" name="Rechteck 4"/>
          <p:cNvSpPr/>
          <p:nvPr/>
        </p:nvSpPr>
        <p:spPr>
          <a:xfrm>
            <a:off x="1581150" y="2028616"/>
            <a:ext cx="88791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Solange dieses Leben währt,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sei er stets unser Heil,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wenn wir scheiden von der </a:t>
            </a:r>
            <a:r>
              <a:rPr lang="de-DE" altLang="de-DE" sz="3200" dirty="0" err="1">
                <a:latin typeface="Arial" panose="020B0604020202020204" pitchFamily="34" charset="0"/>
              </a:rPr>
              <a:t>Erd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verbleib er unser Teil. </a:t>
            </a:r>
          </a:p>
        </p:txBody>
      </p:sp>
    </p:spTree>
    <p:extLst>
      <p:ext uri="{BB962C8B-B14F-4D97-AF65-F5344CB8AC3E}">
        <p14:creationId xmlns:p14="http://schemas.microsoft.com/office/powerpoint/2010/main" val="2114712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Breitbild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2021-10-22T08:45:07Z</dcterms:modified>
</cp:coreProperties>
</file>