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5" r:id="rId5"/>
    <p:sldId id="266" r:id="rId6"/>
    <p:sldId id="267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Mein Jesus, mein Retter (</a:t>
            </a:r>
            <a:r>
              <a:rPr lang="de-DE" altLang="de-DE" sz="3200" b="1" dirty="0" err="1">
                <a:latin typeface="Arial" panose="020B0604020202020204" pitchFamily="34" charset="0"/>
              </a:rPr>
              <a:t>My</a:t>
            </a:r>
            <a:r>
              <a:rPr lang="de-DE" altLang="de-DE" sz="3200" b="1" dirty="0">
                <a:latin typeface="Arial" panose="020B0604020202020204" pitchFamily="34" charset="0"/>
              </a:rPr>
              <a:t> Jesus, </a:t>
            </a:r>
            <a:r>
              <a:rPr lang="de-DE" altLang="de-DE" sz="3200" b="1" dirty="0" err="1">
                <a:latin typeface="Arial" panose="020B0604020202020204" pitchFamily="34" charset="0"/>
              </a:rPr>
              <a:t>my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saviour</a:t>
            </a:r>
            <a:r>
              <a:rPr lang="de-DE" altLang="de-DE" sz="3200" b="1" dirty="0">
                <a:latin typeface="Arial" panose="020B0604020202020204" pitchFamily="34" charset="0"/>
              </a:rPr>
              <a:t>)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37, deutsch (d) / englisch (e)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37, Strophe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Mein Jesus, mein Retter,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keiner ist so wie du.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Lobpreis sei dir jeden Tag mehr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für deine große Liebe, Herr.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Mein Tröster, mein Helfer,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du bist mir Zuflucht und Kraft.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Alles in mir beugt sich vor dir.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Du bist hoch erhoben, Herr.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37, Refrain (d)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Ruft zu dem Herrn, alle Enden der Welt.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Ehre und Dank dem, der alles erhält.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Himmel und Erde erhebt ihn und singt,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wenn sein Name erklingt.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Wir preisen dich, du hast Großes getan.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Wir kommen vor dich und beten dich an.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Dank sei dir, Herr, du bist unvergleichlich gut. </a:t>
            </a:r>
          </a:p>
        </p:txBody>
      </p:sp>
    </p:spTree>
    <p:extLst>
      <p:ext uri="{BB962C8B-B14F-4D97-AF65-F5344CB8AC3E}">
        <p14:creationId xmlns:p14="http://schemas.microsoft.com/office/powerpoint/2010/main" val="285720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37, Strophe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Jesus,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saviour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Lord,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there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one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like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days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want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praise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wonders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mighty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comfort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shelter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tower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refuge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strength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every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breath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all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that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 am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never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cease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3356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37, Refrain (e)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093552"/>
            <a:ext cx="960899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Shout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Lord all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earth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let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sing,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power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majesty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praise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king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Mountains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bow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down and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seas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will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roar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at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sound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name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 sing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joy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hands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forever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I´ll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love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forever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I´ll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stand.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Nothing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compares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promise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de-DE" altLang="de-DE" sz="3200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de-DE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0128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Breitbild</PresentationFormat>
  <Paragraphs>25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17</cp:revision>
  <dcterms:created xsi:type="dcterms:W3CDTF">2021-02-13T13:45:06Z</dcterms:created>
  <dcterms:modified xsi:type="dcterms:W3CDTF">2021-11-19T13:00:01Z</dcterms:modified>
</cp:coreProperties>
</file>