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59" r:id="rId4"/>
    <p:sldId id="265" r:id="rId5"/>
    <p:sldId id="267" r:id="rId6"/>
    <p:sldId id="268" r:id="rId7"/>
    <p:sldId id="269" r:id="rId8"/>
    <p:sldId id="270" r:id="rId9"/>
    <p:sldId id="271" r:id="rId10"/>
    <p:sldId id="273" r:id="rId11"/>
    <p:sldId id="264" r:id="rId12"/>
    <p:sldId id="266" r:id="rId13"/>
    <p:sldId id="272" r:id="rId14"/>
    <p:sldId id="263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85B12-C514-4930-A337-DC4CCB5C0661}" type="datetimeFigureOut">
              <a:rPr lang="de-DE" smtClean="0"/>
              <a:t>29.05.2026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97E99-38DF-44C3-81BD-4F7D40C5F1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658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(Deutsch: 7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7656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9471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98110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3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4162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2517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01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889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817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3168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6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193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7 | 7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026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(Englisch: 3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97E99-38DF-44C3-81BD-4F7D40C5F1D8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8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0B2514-B2A0-8C6A-C7B9-9EAFCB062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17C52FA0-9953-6B27-262A-F240A5B80B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E858D16C-1D31-71AA-96B7-97D263C1265D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7D6C452-A8FC-DCB7-96F5-E137F79E0311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DB37869-3FEF-8A99-4002-14304DC201C8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8FA7A16F-1CDE-2274-B836-6C7F60F0680B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11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1 (EN)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Holy God, we praise Thy Name;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Lord of all, we bow before Thee!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All on earth Thy scepter claim,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All in Heaven above adore Thee;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Infinite Thy vast domain,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Everlasting is Thy reign.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93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2 (EN)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Hark! the loud celestial hymn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Angel choirs above are raising,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Cherubim and seraphim,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In unceasing chorus praising;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Fill the heavens with sweet accord: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Holy, holy, holy, Lord.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90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7 (EN)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Spare Thy people, Lord, we pray,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By a thousand snares surrounded: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Keep us without sin today,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Never let us be confounded.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Lo, I put my trust in Thee;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Never, Lord, abandon me. 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Großer Gott, wir loben dich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30, Strophen 1 bis 7 deutsch;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                       Strophen 1+2+7 englisch (EN)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Großer Gott, wir loben dich;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Herr, wir preisen deine Stärke.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Vor dir neigt die Erde sich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bewundert deine Werke.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du warst vor aller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so bleibst du in Ewigkeit.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Alles, was dich preisen kann,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Cherubim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Seraphinen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stimmen dir ein Loblied an;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 Engel, die dir dienen,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rufen dir stets ohne Ruh: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„Heilig, Heilig, Heilig!“ zu.</a:t>
            </a:r>
          </a:p>
        </p:txBody>
      </p:sp>
    </p:spTree>
    <p:extLst>
      <p:ext uri="{BB962C8B-B14F-4D97-AF65-F5344CB8AC3E}">
        <p14:creationId xmlns:p14="http://schemas.microsoft.com/office/powerpoint/2010/main" val="41142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Heilig, Herr Gott Zebaoth!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Heilig, Herr der Himmelsheere!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Starker Helfer in der Not!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Himmel, Erde, Luft und Meere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sind erfüllt von deinem Ruhm;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alles ist dein Eigentum.</a:t>
            </a:r>
          </a:p>
        </p:txBody>
      </p:sp>
    </p:spTree>
    <p:extLst>
      <p:ext uri="{BB962C8B-B14F-4D97-AF65-F5344CB8AC3E}">
        <p14:creationId xmlns:p14="http://schemas.microsoft.com/office/powerpoint/2010/main" val="353084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dem ganzen Erdenkreis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loben Große, loben Kleine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dich, Gott Vater. Dir zum Preis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singt die heilige Gemeinde;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verehrt auf seinem Thron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eingebornen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Sohn.</a:t>
            </a:r>
          </a:p>
        </p:txBody>
      </p:sp>
    </p:spTree>
    <p:extLst>
      <p:ext uri="{BB962C8B-B14F-4D97-AF65-F5344CB8AC3E}">
        <p14:creationId xmlns:p14="http://schemas.microsoft.com/office/powerpoint/2010/main" val="2702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Sieh dein Volk in Gnaden an.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Hilf uns, segne, Herr, dein Erbe;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leit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uns auf der rechten Bahn,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dass der Feind uns nicht verderbe.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Führe uns durch diese Zeit,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nimm uns auf in Ewigkeit.</a:t>
            </a:r>
          </a:p>
        </p:txBody>
      </p:sp>
    </p:spTree>
    <p:extLst>
      <p:ext uri="{BB962C8B-B14F-4D97-AF65-F5344CB8AC3E}">
        <p14:creationId xmlns:p14="http://schemas.microsoft.com/office/powerpoint/2010/main" val="342127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 Tage wollen wir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und deinen Namen preisen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zu allen Zeiten dir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Ehre, Lob und Dank erweisen.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Rett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 Sünden,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rett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aus Tod,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 uns gnädig, Herre Gott! </a:t>
            </a:r>
          </a:p>
        </p:txBody>
      </p:sp>
    </p:spTree>
    <p:extLst>
      <p:ext uri="{BB962C8B-B14F-4D97-AF65-F5344CB8AC3E}">
        <p14:creationId xmlns:p14="http://schemas.microsoft.com/office/powerpoint/2010/main" val="2100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980000" y="144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erbarm, erbarme dich.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deine Güte schauen;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Deine Treue zeige sich,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wir fest auf dich vertrauen.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Auf dich hoffen wir allein,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lass uns nicht verloren sein.</a:t>
            </a:r>
          </a:p>
        </p:txBody>
      </p:sp>
    </p:spTree>
    <p:extLst>
      <p:ext uri="{BB962C8B-B14F-4D97-AF65-F5344CB8AC3E}">
        <p14:creationId xmlns:p14="http://schemas.microsoft.com/office/powerpoint/2010/main" val="3528094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Office PowerPoint</Application>
  <PresentationFormat>Breitbild</PresentationFormat>
  <Paragraphs>69</Paragraphs>
  <Slides>14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Microsoft Powerpoint 2021 (DS)</cp:lastModifiedBy>
  <cp:revision>14</cp:revision>
  <dcterms:created xsi:type="dcterms:W3CDTF">2021-02-13T13:45:06Z</dcterms:created>
  <dcterms:modified xsi:type="dcterms:W3CDTF">2026-05-29T09:28:05Z</dcterms:modified>
</cp:coreProperties>
</file>