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5" r:id="rId5"/>
    <p:sldId id="264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All die Fülle ist in dir / Dank sei dir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22/23,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 die Fülle ist in dir,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Herr,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alle Schönheit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 von dir, o Gott.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Quelle des Lebens,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lebendiges Wasser.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Halleluja!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 sei dir, ja, Dank sei dir,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danken dir, Herr.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 sei dir, ja, Dank sei dir, o Herr.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du bist nah,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dein Wirken, Herr, ist offenbar.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 sei dir, ja, Dank sei dir, o Herr.</a:t>
            </a:r>
          </a:p>
        </p:txBody>
      </p:sp>
    </p:spTree>
    <p:extLst>
      <p:ext uri="{BB962C8B-B14F-4D97-AF65-F5344CB8AC3E}">
        <p14:creationId xmlns:p14="http://schemas.microsoft.com/office/powerpoint/2010/main" val="2030849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unser König,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Herr,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sitzt auf dem Thron,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Gott.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Meister des Lebens,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ewiger Herrscher.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Halleluja!</a:t>
            </a:r>
          </a:p>
        </p:txBody>
      </p:sp>
    </p:spTree>
    <p:extLst>
      <p:ext uri="{BB962C8B-B14F-4D97-AF65-F5344CB8AC3E}">
        <p14:creationId xmlns:p14="http://schemas.microsoft.com/office/powerpoint/2010/main" val="809300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 sei dir, ja, Dank sei dir,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danken dir, Herr.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 sei dir, ja, Dank sei dir, o Herr.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du bist nah,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dein Wirken, Herr, ist offenbar.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Dank sei dir, ja, Dank sei dir, o Herr.</a:t>
            </a:r>
          </a:p>
        </p:txBody>
      </p:sp>
    </p:spTree>
    <p:extLst>
      <p:ext uri="{BB962C8B-B14F-4D97-AF65-F5344CB8AC3E}">
        <p14:creationId xmlns:p14="http://schemas.microsoft.com/office/powerpoint/2010/main" val="1296792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Breitbild</PresentationFormat>
  <Paragraphs>27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2024-01-25T21:05:28Z</dcterms:modified>
</cp:coreProperties>
</file>