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Herr der Herren / King </a:t>
            </a:r>
            <a:r>
              <a:rPr lang="de-DE" altLang="de-DE" sz="3200" b="1" dirty="0" err="1">
                <a:latin typeface="Arial" panose="020B0604020202020204" pitchFamily="34" charset="0"/>
              </a:rPr>
              <a:t>of</a:t>
            </a:r>
            <a:r>
              <a:rPr lang="de-DE" altLang="de-DE" sz="3200" b="1" dirty="0">
                <a:latin typeface="Arial" panose="020B0604020202020204" pitchFamily="34" charset="0"/>
              </a:rPr>
              <a:t> Kings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20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 der Herren, dir sei Lob und Ehre!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Halleluja!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Jesus, Friedefürst und König!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Halleluja!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King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Kings and Lord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Lords,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Glory, Halleluja!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Jesus, Prince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of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Peace,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Glory, Halleluja!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Breitbild</PresentationFormat>
  <Paragraphs>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14</cp:revision>
  <dcterms:created xsi:type="dcterms:W3CDTF">2021-02-13T13:45:06Z</dcterms:created>
  <dcterms:modified xsi:type="dcterms:W3CDTF">2024-04-21T00:07:11Z</dcterms:modified>
</cp:coreProperties>
</file>