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5" r:id="rId4"/>
    <p:sldId id="266" r:id="rId5"/>
    <p:sldId id="267" r:id="rId6"/>
    <p:sldId id="269" r:id="rId7"/>
    <p:sldId id="270" r:id="rId8"/>
    <p:sldId id="271" r:id="rId9"/>
    <p:sldId id="272" r:id="rId10"/>
    <p:sldId id="273" r:id="rId11"/>
    <p:sldId id="263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194, Refrain b</a:t>
            </a:r>
          </a:p>
        </p:txBody>
      </p:sp>
      <p:sp>
        <p:nvSpPr>
          <p:cNvPr id="5" name="Rechteck 4"/>
          <p:cNvSpPr/>
          <p:nvPr/>
        </p:nvSpPr>
        <p:spPr>
          <a:xfrm>
            <a:off x="867621" y="754890"/>
            <a:ext cx="11001374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rose from the dead, conquering fear;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vom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Tod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auferstanden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hast die Angst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überwunden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prince of peace, drawing us near.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Unser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Friedefürst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hälst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deiner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Nähe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our hope, living for all who will receive 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Jesus,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unsere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Hoffnung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du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lebst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für alle, die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empfangen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Lord, we believe.     </a:t>
            </a:r>
            <a:r>
              <a:rPr lang="en-US" altLang="de-DE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(2x)</a:t>
            </a:r>
            <a:br>
              <a:rPr lang="en-US" altLang="de-DE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Herr,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glauben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799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Hope </a:t>
            </a:r>
            <a:r>
              <a:rPr lang="de-DE" altLang="de-DE" sz="3200" b="1" dirty="0" err="1">
                <a:latin typeface="Arial" panose="020B0604020202020204" pitchFamily="34" charset="0"/>
              </a:rPr>
              <a:t>of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the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nations</a:t>
            </a:r>
            <a:endParaRPr lang="de-DE" altLang="de-DE" sz="3200" b="1" dirty="0">
              <a:latin typeface="Arial" panose="020B0604020202020204" pitchFamily="34" charset="0"/>
            </a:endParaRP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„Feiert Jesus Band 3“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194, Strophen 1 und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194, Strophe</a:t>
            </a:r>
          </a:p>
        </p:txBody>
      </p:sp>
      <p:sp>
        <p:nvSpPr>
          <p:cNvPr id="5" name="Rechteck 4"/>
          <p:cNvSpPr/>
          <p:nvPr/>
        </p:nvSpPr>
        <p:spPr>
          <a:xfrm>
            <a:off x="893016" y="737979"/>
            <a:ext cx="916536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Jesus, hope of the nations,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Jesus, </a:t>
            </a:r>
            <a:r>
              <a:rPr lang="en-US" altLang="de-DE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Hoffnung</a:t>
            </a:r>
            <a:r>
              <a:rPr lang="en-US" altLang="de-DE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altLang="de-DE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Völker</a:t>
            </a:r>
            <a:r>
              <a:rPr lang="en-US" altLang="de-DE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Jesus, comfort for all who mourn;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Jesus,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für alle, die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trauern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are the source of heaven´s hope on earth.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Quelle für die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himmlische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Hoffnung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auf Erden.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32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Jesus, light in the darkness,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Jesus, Licht in der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Dunkelheit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Jesus, truth in each circumstance;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Jesus,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Wahrheit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jedem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Fall;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are the source of heaven´s light on earth.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Quelle für das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himmlische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Licht auf Erden.</a:t>
            </a:r>
          </a:p>
        </p:txBody>
      </p:sp>
    </p:spTree>
    <p:extLst>
      <p:ext uri="{BB962C8B-B14F-4D97-AF65-F5344CB8AC3E}">
        <p14:creationId xmlns:p14="http://schemas.microsoft.com/office/powerpoint/2010/main" val="28572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194, Bridge</a:t>
            </a:r>
          </a:p>
        </p:txBody>
      </p:sp>
      <p:sp>
        <p:nvSpPr>
          <p:cNvPr id="5" name="Rechteck 4"/>
          <p:cNvSpPr/>
          <p:nvPr/>
        </p:nvSpPr>
        <p:spPr>
          <a:xfrm>
            <a:off x="986153" y="737979"/>
            <a:ext cx="916536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history you lived and died,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der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Geschichte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lebtest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starbst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broke the chains, you rose to life.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brachst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Ketten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zum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Leben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auferstanden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5337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194, Refrain a</a:t>
            </a:r>
          </a:p>
        </p:txBody>
      </p:sp>
      <p:sp>
        <p:nvSpPr>
          <p:cNvPr id="5" name="Rechteck 4"/>
          <p:cNvSpPr/>
          <p:nvPr/>
        </p:nvSpPr>
        <p:spPr>
          <a:xfrm>
            <a:off x="867621" y="754890"/>
            <a:ext cx="1100137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are the hope living in us,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Hoffnung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die in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lebt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are the rock in whom we trust;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Fels, auf den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trauen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are the light, shining for all the world to see.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 Licht, das für die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ganze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Welt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sichtbar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scheint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4900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194, Refrain b</a:t>
            </a:r>
          </a:p>
        </p:txBody>
      </p:sp>
      <p:sp>
        <p:nvSpPr>
          <p:cNvPr id="5" name="Rechteck 4"/>
          <p:cNvSpPr/>
          <p:nvPr/>
        </p:nvSpPr>
        <p:spPr>
          <a:xfrm>
            <a:off x="867621" y="754890"/>
            <a:ext cx="11001374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rose from the dead, conquering fear;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vom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Tod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auferstanden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hast die Angst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überwunden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prince of peace, drawing us near.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Unser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Friedefürst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hälst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deiner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Nähe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our hope, living for all who will receive 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Jesus,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unsere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Hoffnung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du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lebst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für alle, die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empfangen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Lord, we believe. </a:t>
            </a:r>
            <a:b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Herr,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glauben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1413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194, Strophe</a:t>
            </a:r>
          </a:p>
        </p:txBody>
      </p:sp>
      <p:sp>
        <p:nvSpPr>
          <p:cNvPr id="5" name="Rechteck 4"/>
          <p:cNvSpPr/>
          <p:nvPr/>
        </p:nvSpPr>
        <p:spPr>
          <a:xfrm>
            <a:off x="893016" y="737979"/>
            <a:ext cx="916536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Jesus, hope of the nations,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Jesus, </a:t>
            </a:r>
            <a:r>
              <a:rPr lang="en-US" altLang="de-DE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Hoffnung</a:t>
            </a:r>
            <a:r>
              <a:rPr lang="en-US" altLang="de-DE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altLang="de-DE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Völker</a:t>
            </a:r>
            <a:r>
              <a:rPr lang="en-US" altLang="de-DE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Jesus, comfort for all who mourn;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Jesus,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für alle, die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trauern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are the source of heaven´s hope on earth.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Quelle für die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himmlische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Hoffnung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auf Erden.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32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Jesus, light in the darkness,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Jesus, Licht in der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Dunkelheit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Jesus, truth in each circumstance;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Jesus,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Wahrheit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jedem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Fall;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are the source of heaven´s light on earth.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Quelle für das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himmlische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Licht auf Erden.</a:t>
            </a:r>
          </a:p>
        </p:txBody>
      </p:sp>
    </p:spTree>
    <p:extLst>
      <p:ext uri="{BB962C8B-B14F-4D97-AF65-F5344CB8AC3E}">
        <p14:creationId xmlns:p14="http://schemas.microsoft.com/office/powerpoint/2010/main" val="325468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194, Bridge</a:t>
            </a:r>
          </a:p>
        </p:txBody>
      </p:sp>
      <p:sp>
        <p:nvSpPr>
          <p:cNvPr id="5" name="Rechteck 4"/>
          <p:cNvSpPr/>
          <p:nvPr/>
        </p:nvSpPr>
        <p:spPr>
          <a:xfrm>
            <a:off x="986153" y="737979"/>
            <a:ext cx="916536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history you lived and died,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der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Geschichte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lebtest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starbst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broke the chains, you rose to life.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brachst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Ketten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zum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Leben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auferstanden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7250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3, Lied 194, Refrain a</a:t>
            </a:r>
          </a:p>
        </p:txBody>
      </p:sp>
      <p:sp>
        <p:nvSpPr>
          <p:cNvPr id="5" name="Rechteck 4"/>
          <p:cNvSpPr/>
          <p:nvPr/>
        </p:nvSpPr>
        <p:spPr>
          <a:xfrm>
            <a:off x="867621" y="754890"/>
            <a:ext cx="1100137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are the hope living in us,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Hoffnung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die in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lebt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are the rock in whom we trust;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Fels, auf den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trauen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are the light, shining for all the world to see.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 Licht, das für die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ganze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Welt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sichtbar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scheint</a:t>
            </a:r>
            <a:r>
              <a:rPr lang="en-US" altLang="de-DE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8271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659</Words>
  <Application>Microsoft Office PowerPoint</Application>
  <PresentationFormat>Breitbild</PresentationFormat>
  <Paragraphs>83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41</cp:revision>
  <dcterms:created xsi:type="dcterms:W3CDTF">2021-02-13T13:45:06Z</dcterms:created>
  <dcterms:modified xsi:type="dcterms:W3CDTF">2021-04-02T12:05:59Z</dcterms:modified>
</cp:coreProperties>
</file>