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3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Dir gebührt die Ehre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„Feiert Jesus“ Bd. 3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16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3, Lied 16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889843"/>
            <a:ext cx="960899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 gebührt die Ehre und Anbetung, </a:t>
            </a:r>
          </a:p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wir erheben unsre Hände, </a:t>
            </a:r>
          </a:p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wir erheben deinen Nam‘.</a:t>
            </a:r>
          </a:p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Denn du bist groß, </a:t>
            </a:r>
          </a:p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du tust große Wunder, groß, </a:t>
            </a:r>
          </a:p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niemand anders ist wie du, </a:t>
            </a:r>
          </a:p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niemand anders ist wie du.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Application>Microsoft Office PowerPoint</Application>
  <PresentationFormat>Breitbild</PresentationFormat>
  <Paragraphs>13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8</cp:revision>
  <dcterms:created xsi:type="dcterms:W3CDTF">2021-02-13T13:45:06Z</dcterms:created>
  <dcterms:modified xsi:type="dcterms:W3CDTF">2025-06-13T00:51:14Z</dcterms:modified>
</cp:coreProperties>
</file>