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86" r:id="rId2"/>
    <p:sldId id="383" r:id="rId3"/>
    <p:sldId id="363" r:id="rId4"/>
    <p:sldId id="387" r:id="rId5"/>
    <p:sldId id="388" r:id="rId6"/>
    <p:sldId id="394" r:id="rId7"/>
    <p:sldId id="390" r:id="rId8"/>
    <p:sldId id="395" r:id="rId9"/>
    <p:sldId id="392" r:id="rId10"/>
    <p:sldId id="396" r:id="rId11"/>
    <p:sldId id="272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1E14D-ABDE-46C1-B8E2-890F2BAE062C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9CB8D-53B0-4028-BD7C-198D62C44F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70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lang="de-DE" dirty="0"/>
              <a:t>: Predigt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125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79D59A-E894-0DCE-F243-4915B4A45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4D20E60-A291-1AB2-DFE2-E73C2F8DC0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BB4F5A1-B9D5-C20F-3984-FC5729D80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059E12-4763-9109-D230-AB2EB180F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992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r>
              <a:rPr lang="de-DE" dirty="0"/>
              <a:t>: Predigt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08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Feiet</a:t>
            </a:r>
            <a:r>
              <a:rPr lang="de-DE" altLang="de-DE" sz="1200" baseline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Jesus Bd. 2; Lied 229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912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528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871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8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4F98E-0869-3548-8F4F-A438403EA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3F2A491-E23E-CB65-30E5-0C439B3D19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9C25D6A-D367-A191-A435-99CF31DBE1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893279-542F-668E-1174-2C798A523C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40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8508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E5706-6B52-D7FF-3C58-68566F7F4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0EAD3D3-C07C-C9B6-9BD5-A078D36CE0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19F43A9-DE8B-E895-AC29-DF28C3171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6F425B-871C-B9F9-1EB0-E1E61A994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99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88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04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43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3DC33-9B75-9AF8-5FFA-B15F7BB6B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903C0A9D-761D-61E7-FDED-3409E3090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0D5C4EF-AD2D-499C-9D44-74436DDC5CAE}"/>
              </a:ext>
            </a:extLst>
          </p:cNvPr>
          <p:cNvSpPr/>
          <p:nvPr/>
        </p:nvSpPr>
        <p:spPr>
          <a:xfrm>
            <a:off x="895350" y="2028616"/>
            <a:ext cx="9537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Danken und loben, bitten und </a:t>
            </a:r>
            <a:r>
              <a:rPr lang="de-DE" altLang="de-DE" sz="3200" dirty="0" err="1">
                <a:latin typeface="Arial" panose="020B0604020202020204" pitchFamily="34" charset="0"/>
              </a:rPr>
              <a:t>flehn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Zeit mit Gott verbringen.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Welt mit </a:t>
            </a:r>
            <a:r>
              <a:rPr lang="de-DE" altLang="de-DE" sz="3200" dirty="0" err="1">
                <a:latin typeface="Arial" panose="020B0604020202020204" pitchFamily="34" charset="0"/>
              </a:rPr>
              <a:t>offnen</a:t>
            </a:r>
            <a:r>
              <a:rPr lang="de-DE" altLang="de-DE" sz="3200" dirty="0">
                <a:latin typeface="Arial" panose="020B0604020202020204" pitchFamily="34" charset="0"/>
              </a:rPr>
              <a:t> Augen sehn,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reden, hören, fragen, </a:t>
            </a:r>
            <a:r>
              <a:rPr lang="de-DE" altLang="de-DE" sz="3200" dirty="0" err="1">
                <a:latin typeface="Arial" panose="020B0604020202020204" pitchFamily="34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Zeit mit Gott verbringen,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 Welt mit seinen Augen sehn.</a:t>
            </a:r>
          </a:p>
        </p:txBody>
      </p:sp>
    </p:spTree>
    <p:extLst>
      <p:ext uri="{BB962C8B-B14F-4D97-AF65-F5344CB8AC3E}">
        <p14:creationId xmlns:p14="http://schemas.microsoft.com/office/powerpoint/2010/main" val="150704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6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F54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F54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071739" y="2119923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 der Stille angekommen</a:t>
            </a:r>
            <a:endParaRPr kumimoji="0" lang="de-DE" altLang="de-DE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Liederbuch: „Feiert Jesus Band 2“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Lied Nr. 189,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F54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F54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47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5371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In der Stille angekommen,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</a:rPr>
              <a:t>werd</a:t>
            </a:r>
            <a:r>
              <a:rPr lang="de-DE" altLang="de-DE" sz="3200" dirty="0">
                <a:latin typeface="Arial" panose="020B0604020202020204" pitchFamily="34" charset="0"/>
              </a:rPr>
              <a:t> ich ruhig zum Gebet.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Große Worte sind nicht nötig,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denn Gott weiß ja, wies mir geht.</a:t>
            </a:r>
          </a:p>
        </p:txBody>
      </p:sp>
    </p:spTree>
    <p:extLst>
      <p:ext uri="{BB962C8B-B14F-4D97-AF65-F5344CB8AC3E}">
        <p14:creationId xmlns:p14="http://schemas.microsoft.com/office/powerpoint/2010/main" val="300243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BF9B0A1-F7D4-4FCF-9E54-D59D0FE193C4}"/>
              </a:ext>
            </a:extLst>
          </p:cNvPr>
          <p:cNvSpPr/>
          <p:nvPr/>
        </p:nvSpPr>
        <p:spPr>
          <a:xfrm>
            <a:off x="895350" y="2028616"/>
            <a:ext cx="9537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Danken und loben, bitten und </a:t>
            </a:r>
            <a:r>
              <a:rPr lang="de-DE" altLang="de-DE" sz="3200" dirty="0" err="1">
                <a:latin typeface="Arial" panose="020B0604020202020204" pitchFamily="34" charset="0"/>
              </a:rPr>
              <a:t>flehn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Zeit mit Gott verbringen.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Welt mit </a:t>
            </a:r>
            <a:r>
              <a:rPr lang="de-DE" altLang="de-DE" sz="3200" dirty="0" err="1">
                <a:latin typeface="Arial" panose="020B0604020202020204" pitchFamily="34" charset="0"/>
              </a:rPr>
              <a:t>offnen</a:t>
            </a:r>
            <a:r>
              <a:rPr lang="de-DE" altLang="de-DE" sz="3200" dirty="0">
                <a:latin typeface="Arial" panose="020B0604020202020204" pitchFamily="34" charset="0"/>
              </a:rPr>
              <a:t> Augen sehn,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reden, hören, fragen, </a:t>
            </a:r>
            <a:r>
              <a:rPr lang="de-DE" altLang="de-DE" sz="3200" dirty="0" err="1">
                <a:latin typeface="Arial" panose="020B0604020202020204" pitchFamily="34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Zeit mit Gott verbringen,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 Welt mit seinen Augen sehn.</a:t>
            </a:r>
          </a:p>
        </p:txBody>
      </p:sp>
    </p:spTree>
    <p:extLst>
      <p:ext uri="{BB962C8B-B14F-4D97-AF65-F5344CB8AC3E}">
        <p14:creationId xmlns:p14="http://schemas.microsoft.com/office/powerpoint/2010/main" val="179547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5371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In der Stille angekommen,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leg ich meine Masken ab.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ich sage Gott ganz ehrlich,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was ich auf dem Herzen hab.</a:t>
            </a:r>
          </a:p>
        </p:txBody>
      </p:sp>
    </p:spTree>
    <p:extLst>
      <p:ext uri="{BB962C8B-B14F-4D97-AF65-F5344CB8AC3E}">
        <p14:creationId xmlns:p14="http://schemas.microsoft.com/office/powerpoint/2010/main" val="374949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392B4-EF5A-41C0-9CA2-8AFB0068D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552AC95-8BB4-A513-A8DF-0BD2D58D4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1C2782E-CC2D-A37A-E29A-69CF24A11762}"/>
              </a:ext>
            </a:extLst>
          </p:cNvPr>
          <p:cNvSpPr/>
          <p:nvPr/>
        </p:nvSpPr>
        <p:spPr>
          <a:xfrm>
            <a:off x="895350" y="2028616"/>
            <a:ext cx="9537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Danken und loben, bitten und </a:t>
            </a:r>
            <a:r>
              <a:rPr lang="de-DE" altLang="de-DE" sz="3200" dirty="0" err="1">
                <a:latin typeface="Arial" panose="020B0604020202020204" pitchFamily="34" charset="0"/>
              </a:rPr>
              <a:t>flehn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Zeit mit Gott verbringen.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Welt mit </a:t>
            </a:r>
            <a:r>
              <a:rPr lang="de-DE" altLang="de-DE" sz="3200" dirty="0" err="1">
                <a:latin typeface="Arial" panose="020B0604020202020204" pitchFamily="34" charset="0"/>
              </a:rPr>
              <a:t>offnen</a:t>
            </a:r>
            <a:r>
              <a:rPr lang="de-DE" altLang="de-DE" sz="3200" dirty="0">
                <a:latin typeface="Arial" panose="020B0604020202020204" pitchFamily="34" charset="0"/>
              </a:rPr>
              <a:t> Augen sehn,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reden, hören, fragen, </a:t>
            </a:r>
            <a:r>
              <a:rPr lang="de-DE" altLang="de-DE" sz="3200" dirty="0" err="1">
                <a:latin typeface="Arial" panose="020B0604020202020204" pitchFamily="34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Zeit mit Gott verbringen,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 Welt mit seinen Augen sehn.</a:t>
            </a:r>
          </a:p>
        </p:txBody>
      </p:sp>
    </p:spTree>
    <p:extLst>
      <p:ext uri="{BB962C8B-B14F-4D97-AF65-F5344CB8AC3E}">
        <p14:creationId xmlns:p14="http://schemas.microsoft.com/office/powerpoint/2010/main" val="216615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5371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In der Stille angekommen,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schrei ich meine Angst heraus.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Was mich quält und mir den Mut nimmt,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all das </a:t>
            </a:r>
            <a:r>
              <a:rPr lang="de-DE" altLang="de-DE" sz="3200" dirty="0" err="1">
                <a:latin typeface="Arial" panose="020B0604020202020204" pitchFamily="34" charset="0"/>
              </a:rPr>
              <a:t>schütt</a:t>
            </a:r>
            <a:r>
              <a:rPr lang="de-DE" altLang="de-DE" sz="3200" dirty="0">
                <a:latin typeface="Arial" panose="020B0604020202020204" pitchFamily="34" charset="0"/>
              </a:rPr>
              <a:t>´ ich vor Gott aus.</a:t>
            </a:r>
          </a:p>
        </p:txBody>
      </p:sp>
    </p:spTree>
    <p:extLst>
      <p:ext uri="{BB962C8B-B14F-4D97-AF65-F5344CB8AC3E}">
        <p14:creationId xmlns:p14="http://schemas.microsoft.com/office/powerpoint/2010/main" val="185780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4CA14-C829-3869-EE8E-776F8DCD5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635C2D8-6D03-126C-F584-3597D03F6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E6F1857-E712-851D-8ABB-30D8C420490C}"/>
              </a:ext>
            </a:extLst>
          </p:cNvPr>
          <p:cNvSpPr/>
          <p:nvPr/>
        </p:nvSpPr>
        <p:spPr>
          <a:xfrm>
            <a:off x="895350" y="2028616"/>
            <a:ext cx="9537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Danken und loben, bitten und </a:t>
            </a:r>
            <a:r>
              <a:rPr lang="de-DE" altLang="de-DE" sz="3200" dirty="0" err="1">
                <a:latin typeface="Arial" panose="020B0604020202020204" pitchFamily="34" charset="0"/>
              </a:rPr>
              <a:t>flehn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Zeit mit Gott verbringen.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Welt mit </a:t>
            </a:r>
            <a:r>
              <a:rPr lang="de-DE" altLang="de-DE" sz="3200" dirty="0" err="1">
                <a:latin typeface="Arial" panose="020B0604020202020204" pitchFamily="34" charset="0"/>
              </a:rPr>
              <a:t>offnen</a:t>
            </a:r>
            <a:r>
              <a:rPr lang="de-DE" altLang="de-DE" sz="3200" dirty="0">
                <a:latin typeface="Arial" panose="020B0604020202020204" pitchFamily="34" charset="0"/>
              </a:rPr>
              <a:t> Augen sehn,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reden, hören, fragen, </a:t>
            </a:r>
            <a:r>
              <a:rPr lang="de-DE" altLang="de-DE" sz="3200" dirty="0" err="1">
                <a:latin typeface="Arial" panose="020B0604020202020204" pitchFamily="34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Zeit mit Gott verbringen,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 Welt mit seinen Augen sehn.</a:t>
            </a:r>
          </a:p>
        </p:txBody>
      </p:sp>
    </p:spTree>
    <p:extLst>
      <p:ext uri="{BB962C8B-B14F-4D97-AF65-F5344CB8AC3E}">
        <p14:creationId xmlns:p14="http://schemas.microsoft.com/office/powerpoint/2010/main" val="109014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189,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95371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In der Stille angekommen,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</a:rPr>
              <a:t>nehm</a:t>
            </a:r>
            <a:r>
              <a:rPr lang="de-DE" altLang="de-DE" sz="3200" dirty="0">
                <a:latin typeface="Arial" panose="020B0604020202020204" pitchFamily="34" charset="0"/>
              </a:rPr>
              <a:t> ich dankbar, was er gibt.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darf zu ihm „Vater“ sagen,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weil er mich unendlich liebt.</a:t>
            </a:r>
          </a:p>
        </p:txBody>
      </p:sp>
    </p:spTree>
    <p:extLst>
      <p:ext uri="{BB962C8B-B14F-4D97-AF65-F5344CB8AC3E}">
        <p14:creationId xmlns:p14="http://schemas.microsoft.com/office/powerpoint/2010/main" val="330458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Breitbild</PresentationFormat>
  <Paragraphs>63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Torsten Backhaus</dc:creator>
  <cp:lastModifiedBy>Hans-Joachim Blomberg</cp:lastModifiedBy>
  <cp:revision>11</cp:revision>
  <dcterms:created xsi:type="dcterms:W3CDTF">2021-04-03T08:39:33Z</dcterms:created>
  <dcterms:modified xsi:type="dcterms:W3CDTF">2024-10-28T10:46:26Z</dcterms:modified>
</cp:coreProperties>
</file>