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D3661-8A90-4716-A3FB-B98BB5DB6EF1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A853C-2882-46C4-ACB1-7695748E55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13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7A853C-2882-46C4-ACB1-7695748E557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83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978037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Vater, ich danke dir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(Wer bittet, dem wird gegeben)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 Band 2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129, Strophe &amp; Refrain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845923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822943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129, 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 bittet, dem wird gegeben,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wer sucht, der wird finden,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wer anklopft, dem wird aufgetan.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 Vater gibt seinen Kindern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all das, was sie brauchen.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Wie viel mehr gibst du uns deinen Geist.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40ED1A-2BF5-F803-5750-92FACA5EB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12E1E83-FEA1-6442-D211-8E2F92803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129,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68AAEE3-6F02-7B30-1DC9-C673FFEA1200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/>
              <a:t>Vater, ich danke dir, von deinen Gaben leben wir,</a:t>
            </a:r>
            <a:br>
              <a:rPr lang="de-DE" sz="3200" dirty="0"/>
            </a:br>
            <a:r>
              <a:rPr lang="de-DE" sz="3200" dirty="0"/>
              <a:t>   und was wir haben, kommt von dir,</a:t>
            </a:r>
            <a:br>
              <a:rPr lang="de-DE" sz="3200" dirty="0"/>
            </a:br>
            <a:r>
              <a:rPr lang="de-DE" sz="3200" dirty="0"/>
              <a:t>   du bist so gut zu mir.</a:t>
            </a:r>
          </a:p>
          <a:p>
            <a:endParaRPr lang="de-DE" sz="3200" dirty="0"/>
          </a:p>
          <a:p>
            <a:r>
              <a:rPr lang="de-DE" sz="3200" dirty="0"/>
              <a:t>Vater, ich preise dich, denn du bist immer da für mich,</a:t>
            </a:r>
            <a:br>
              <a:rPr lang="de-DE" sz="3200" dirty="0"/>
            </a:br>
            <a:r>
              <a:rPr lang="de-DE" sz="3200" dirty="0"/>
              <a:t>   lässt deine Kinder nie im Stich,</a:t>
            </a:r>
            <a:br>
              <a:rPr lang="de-DE" sz="3200" dirty="0"/>
            </a:br>
            <a:r>
              <a:rPr lang="de-DE" sz="3200" dirty="0"/>
              <a:t>   du bist so gut zu mir.</a:t>
            </a:r>
          </a:p>
        </p:txBody>
      </p:sp>
    </p:spTree>
    <p:extLst>
      <p:ext uri="{BB962C8B-B14F-4D97-AF65-F5344CB8AC3E}">
        <p14:creationId xmlns:p14="http://schemas.microsoft.com/office/powerpoint/2010/main" val="2342495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E8CC74-4C56-580E-AE81-71B80E07B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8EDF4F7D-9F7E-0AA9-85AA-332DB5458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129, Strophe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FE3E868-DCAB-DF3D-F5E3-8D9DE879ECA9}"/>
              </a:ext>
            </a:extLst>
          </p:cNvPr>
          <p:cNvSpPr/>
          <p:nvPr/>
        </p:nvSpPr>
        <p:spPr>
          <a:xfrm>
            <a:off x="895350" y="1659285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 bittet, dem wird gegeben,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wer sucht, der wird finden,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wer anklopft, dem wird aufgetan.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 Vater gibt seinen Kindern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all das, was sie brauchen.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Wie viel mehr gibst du uns deinen Geist.</a:t>
            </a:r>
          </a:p>
        </p:txBody>
      </p:sp>
    </p:spTree>
    <p:extLst>
      <p:ext uri="{BB962C8B-B14F-4D97-AF65-F5344CB8AC3E}">
        <p14:creationId xmlns:p14="http://schemas.microsoft.com/office/powerpoint/2010/main" val="2597510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4398D-CF9A-96A3-8E09-17E59D106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E0463D87-2C05-59D6-BAA2-CAEE0ADDD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129, Refrain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E55A3B3-AF46-CA89-F1F3-5C512F55559B}"/>
              </a:ext>
            </a:extLst>
          </p:cNvPr>
          <p:cNvSpPr/>
          <p:nvPr/>
        </p:nvSpPr>
        <p:spPr>
          <a:xfrm>
            <a:off x="895350" y="1659285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/>
              <a:t>Vater, ich danke dir, von deinen Gaben leben wir,</a:t>
            </a:r>
            <a:br>
              <a:rPr lang="de-DE" sz="3200" dirty="0"/>
            </a:br>
            <a:r>
              <a:rPr lang="de-DE" sz="3200" dirty="0"/>
              <a:t>   und was wir haben, kommt von dir,</a:t>
            </a:r>
            <a:br>
              <a:rPr lang="de-DE" sz="3200" dirty="0"/>
            </a:br>
            <a:r>
              <a:rPr lang="de-DE" sz="3200" dirty="0"/>
              <a:t>   du bist so gut zu mir.</a:t>
            </a:r>
          </a:p>
          <a:p>
            <a:endParaRPr lang="de-DE" sz="3200" dirty="0"/>
          </a:p>
          <a:p>
            <a:r>
              <a:rPr lang="de-DE" sz="3200" dirty="0"/>
              <a:t>Vater, ich preise dich, denn du bist immer da für mich,</a:t>
            </a:r>
            <a:br>
              <a:rPr lang="de-DE" sz="3200" dirty="0"/>
            </a:br>
            <a:r>
              <a:rPr lang="de-DE" sz="3200" dirty="0"/>
              <a:t>   lässt deine Kinder nie im Stich,</a:t>
            </a:r>
            <a:br>
              <a:rPr lang="de-DE" sz="3200" dirty="0"/>
            </a:br>
            <a:r>
              <a:rPr lang="de-DE" sz="3200" dirty="0"/>
              <a:t>   du bist so gut zu mir.</a:t>
            </a:r>
          </a:p>
          <a:p>
            <a:endParaRPr lang="de-DE" sz="3200" dirty="0"/>
          </a:p>
          <a:p>
            <a:r>
              <a:rPr lang="de-DE" sz="3200" dirty="0"/>
              <a:t>   </a:t>
            </a:r>
            <a:r>
              <a:rPr lang="de-DE" sz="2800" i="1" dirty="0"/>
              <a:t>(1x wiederholen)</a:t>
            </a:r>
          </a:p>
        </p:txBody>
      </p:sp>
    </p:spTree>
    <p:extLst>
      <p:ext uri="{BB962C8B-B14F-4D97-AF65-F5344CB8AC3E}">
        <p14:creationId xmlns:p14="http://schemas.microsoft.com/office/powerpoint/2010/main" val="922348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Breitbild</PresentationFormat>
  <Paragraphs>24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2024-10-29T12:15:01Z</dcterms:modified>
</cp:coreProperties>
</file>