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ich suche deine Ruhe</a:t>
            </a:r>
          </a:p>
          <a:p>
            <a:r>
              <a:rPr lang="de-DE" altLang="de-DE" sz="2400" dirty="0">
                <a:latin typeface="Arial" panose="020B0604020202020204" pitchFamily="34" charset="0"/>
              </a:rPr>
              <a:t>(Starker Turm / Auge im Sturm) </a:t>
            </a:r>
          </a:p>
          <a:p>
            <a:endParaRPr lang="de-DE" altLang="de-DE" sz="20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 Band 2“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99,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51525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49227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99,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ich suche deine Ruhe,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fern vom Getöse dieser Welt.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hör jetzt auf mit allem, was ich tue,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tu das eine, das im Leben zählt.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geh im Geist jetzt vor dir auf die Knie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höre auf die Stimme meines Herrn!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Führe du mein Innerstes zur Ruhe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lass dein Feuer meine Hast </a:t>
            </a:r>
            <a:r>
              <a:rPr lang="de-DE" altLang="de-DE" sz="3200" dirty="0" err="1">
                <a:latin typeface="Arial" panose="020B0604020202020204" pitchFamily="34" charset="0"/>
              </a:rPr>
              <a:t>verzehrn</a:t>
            </a:r>
            <a:r>
              <a:rPr lang="de-DE" altLang="de-DE" sz="3200" dirty="0">
                <a:latin typeface="Arial" panose="020B0604020202020204" pitchFamily="34" charset="0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99,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bist ein starker Turm,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 bist das Auge im Sturm!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sprichst zum aufgewühlten Meer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meiner Seele, Herr, in mir,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Friede mit dir,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Friede mit dir!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i="1" dirty="0">
                <a:latin typeface="Arial" panose="020B0604020202020204" pitchFamily="34" charset="0"/>
              </a:rPr>
              <a:t>(2 x)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0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99,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ich suche deinen Frieden,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was die Welt nicht geben kann,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in Harmonie und tief versöhnt zu leben,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denn das fängt erst in deiner Nähe an!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löse mich von allen Ambitionen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</a:t>
            </a:r>
            <a:r>
              <a:rPr lang="de-DE" altLang="de-DE" sz="3200" dirty="0" err="1">
                <a:latin typeface="Arial" panose="020B0604020202020204" pitchFamily="34" charset="0"/>
              </a:rPr>
              <a:t>werd</a:t>
            </a:r>
            <a:r>
              <a:rPr lang="de-DE" altLang="de-DE" sz="3200" dirty="0">
                <a:latin typeface="Arial" panose="020B0604020202020204" pitchFamily="34" charset="0"/>
              </a:rPr>
              <a:t> so still wie ein grad gestilltes Kind!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Denn du hast mehr für mich als Illusionen,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dein Rat für mich verweht nicht mit dem Wind! </a:t>
            </a:r>
          </a:p>
        </p:txBody>
      </p:sp>
    </p:spTree>
    <p:extLst>
      <p:ext uri="{BB962C8B-B14F-4D97-AF65-F5344CB8AC3E}">
        <p14:creationId xmlns:p14="http://schemas.microsoft.com/office/powerpoint/2010/main" val="199773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2, Lied 99,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bist ein starker Turm,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du bist das Auge im Sturm!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sprichst zum aufgewühlten Meer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meiner Seele, Herr, in mir,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Friede mit dir,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Friede mit dir!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i="1" dirty="0">
                <a:latin typeface="Arial" panose="020B0604020202020204" pitchFamily="34" charset="0"/>
              </a:rPr>
              <a:t>(2 x)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54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Breitbild</PresentationFormat>
  <Paragraphs>26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</cp:lastModifiedBy>
  <cp:revision>9</cp:revision>
  <dcterms:created xsi:type="dcterms:W3CDTF">2021-02-13T13:45:06Z</dcterms:created>
  <dcterms:modified xsi:type="dcterms:W3CDTF">2026-05-03T13:35:06Z</dcterms:modified>
</cp:coreProperties>
</file>