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7" r:id="rId7"/>
    <p:sldId id="266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Neue Schritte wagen</a:t>
            </a:r>
          </a:p>
          <a:p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br>
              <a:rPr lang="de-DE" altLang="de-DE" sz="3200" b="1" dirty="0">
                <a:latin typeface="Arial" panose="020B0604020202020204" pitchFamily="34" charset="0"/>
              </a:rPr>
            </a:br>
            <a:r>
              <a:rPr lang="de-DE" altLang="de-DE" sz="3200" b="1" dirty="0">
                <a:latin typeface="Arial" panose="020B0604020202020204" pitchFamily="34" charset="0"/>
              </a:rPr>
              <a:t>	</a:t>
            </a:r>
            <a:r>
              <a:rPr lang="de-DE" altLang="de-DE" sz="3200" dirty="0">
                <a:latin typeface="Arial" panose="020B0604020202020204" pitchFamily="34" charset="0"/>
              </a:rPr>
              <a:t>Feiert Jesus Band 1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	Lied Nr. 202;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Neue Schritte wagen, </a:t>
            </a:r>
            <a:r>
              <a:rPr lang="de-DE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gehn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in deiner Spur,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Jesus, du gehst mir voran.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Hilfst mir, dir zu folgen, gibst mir Korrektur,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zeigst mir, wo ich gehen kann.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Neues Leben finden: Christsein wird konkret,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wenn man sich an Gott verliert.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Wenn man wie ein Jünger hinter Jesus geht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vertraut, wie Jesus führt.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hilf mir, Herr,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deinem Weg dir nachzugehen.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zeige mir,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wie ich mit dir leben kann.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lehre mich,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dich zu hören, dich zu sehen.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führe mich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nach deinem Willen, deinem Plan.</a:t>
            </a:r>
          </a:p>
        </p:txBody>
      </p:sp>
    </p:spTree>
    <p:extLst>
      <p:ext uri="{BB962C8B-B14F-4D97-AF65-F5344CB8AC3E}">
        <p14:creationId xmlns:p14="http://schemas.microsoft.com/office/powerpoint/2010/main" val="40917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Neue Werte finden: Wer verliert, gewinnt,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reicher werden durch Verzicht.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Alte Sicherheiten nicht mehr sicher sind,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du veränderst meine Sicht.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Neue Freunde finden, neue Wege </a:t>
            </a:r>
            <a:r>
              <a:rPr lang="de-DE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gehn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zu den Menschen unsrer Zeit,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mit deinen Augen andere zu sehn,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dazu mach mich neu bereit.</a:t>
            </a:r>
          </a:p>
        </p:txBody>
      </p:sp>
    </p:spTree>
    <p:extLst>
      <p:ext uri="{BB962C8B-B14F-4D97-AF65-F5344CB8AC3E}">
        <p14:creationId xmlns:p14="http://schemas.microsoft.com/office/powerpoint/2010/main" val="155525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hilf mir, Herr,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deinem Weg dir nachzugehen.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zeige mir,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wie ich mit dir leben kann.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lehre mich,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dich zu hören, dich zu sehen.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führe mich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nach deinem Willen, deinem Plan.</a:t>
            </a:r>
          </a:p>
        </p:txBody>
      </p:sp>
    </p:spTree>
    <p:extLst>
      <p:ext uri="{BB962C8B-B14F-4D97-AF65-F5344CB8AC3E}">
        <p14:creationId xmlns:p14="http://schemas.microsoft.com/office/powerpoint/2010/main" val="229539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 Vergebung finden, Herr, du hast Geduld,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wenn ich falle, bist du treu.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darf wieder </a:t>
            </a:r>
            <a:r>
              <a:rPr lang="de-DE" alt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aufstehn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du vergibst die Schuld,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deine Liebe macht mich frei.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Neue Ziele haben, Herr, du führst mich gut,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geht der Weg auch durch das Leid.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in Schwierigkeiten machst du wieder Mut,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zeigst das Ziel der Ewigkeit.</a:t>
            </a:r>
          </a:p>
        </p:txBody>
      </p:sp>
    </p:spTree>
    <p:extLst>
      <p:ext uri="{BB962C8B-B14F-4D97-AF65-F5344CB8AC3E}">
        <p14:creationId xmlns:p14="http://schemas.microsoft.com/office/powerpoint/2010/main" val="274807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Band 1, Lied Nr. 202,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076619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hilf mir, Herr,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deinem Weg dir nachzugehen.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zeige mir,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wie ich mit dir leben kann.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lehre mich,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auf dich zu hören, dich zu sehen.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Schritt für Schritt führe mich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nach deinem Willen, deinem Plan.</a:t>
            </a:r>
          </a:p>
        </p:txBody>
      </p:sp>
    </p:spTree>
    <p:extLst>
      <p:ext uri="{BB962C8B-B14F-4D97-AF65-F5344CB8AC3E}">
        <p14:creationId xmlns:p14="http://schemas.microsoft.com/office/powerpoint/2010/main" val="425454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34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19</cp:revision>
  <dcterms:created xsi:type="dcterms:W3CDTF">2021-02-13T13:45:06Z</dcterms:created>
  <dcterms:modified xsi:type="dcterms:W3CDTF">2022-06-30T10:50:05Z</dcterms:modified>
</cp:coreProperties>
</file>