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Keiner ist wie du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„Feiert Jesus“ Band 1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78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78, Teil A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181959"/>
            <a:ext cx="9608997" cy="2494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Keiner ist wie du!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Niemand sonst berührt mein Herz so wie du.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Wo auch immer ich noch suchte,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o Herr, es bleibt: Keiner ist wie du!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78, Teil B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181959"/>
            <a:ext cx="9608997" cy="2494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Erbarmen fließt wie ein weiter Strom,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Heilung strömt aus deiner Hand.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Kinder mit Wunden sind sicher bei dir.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Keiner ist wie du!</a:t>
            </a:r>
          </a:p>
        </p:txBody>
      </p:sp>
    </p:spTree>
    <p:extLst>
      <p:ext uri="{BB962C8B-B14F-4D97-AF65-F5344CB8AC3E}">
        <p14:creationId xmlns:p14="http://schemas.microsoft.com/office/powerpoint/2010/main" val="114881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78, Teil A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181959"/>
            <a:ext cx="9608997" cy="2494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Keiner ist wie du!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Niemand sonst berührt mein Herz so wie du.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Wo auch immer ich noch suchte,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o Herr, es bleibt: Keiner ist wie du!</a:t>
            </a:r>
          </a:p>
        </p:txBody>
      </p:sp>
    </p:spTree>
    <p:extLst>
      <p:ext uri="{BB962C8B-B14F-4D97-AF65-F5344CB8AC3E}">
        <p14:creationId xmlns:p14="http://schemas.microsoft.com/office/powerpoint/2010/main" val="2170295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78, Teil B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181959"/>
            <a:ext cx="9608997" cy="2494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Erbarmen fließt wie ein weiter Strom,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Heilung strömt aus deiner Hand.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Kinder mit Wunden sind sicher bei dir.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Keiner ist wie du!</a:t>
            </a:r>
          </a:p>
        </p:txBody>
      </p:sp>
    </p:spTree>
    <p:extLst>
      <p:ext uri="{BB962C8B-B14F-4D97-AF65-F5344CB8AC3E}">
        <p14:creationId xmlns:p14="http://schemas.microsoft.com/office/powerpoint/2010/main" val="3284247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78, Teil A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181959"/>
            <a:ext cx="9608997" cy="2494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Keiner ist wie du!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Niemand sonst berührt mein Herz so wie du.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Wo auch immer ich noch suchte,</a:t>
            </a:r>
          </a:p>
          <a:p>
            <a:pPr eaLnBrk="1" hangingPunct="1">
              <a:lnSpc>
                <a:spcPct val="125000"/>
              </a:lnSpc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o Herr, es bleibt: Keiner ist wie du!</a:t>
            </a:r>
          </a:p>
        </p:txBody>
      </p:sp>
    </p:spTree>
    <p:extLst>
      <p:ext uri="{BB962C8B-B14F-4D97-AF65-F5344CB8AC3E}">
        <p14:creationId xmlns:p14="http://schemas.microsoft.com/office/powerpoint/2010/main" val="1231614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Breitbild</PresentationFormat>
  <Paragraphs>30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9</cp:revision>
  <dcterms:created xsi:type="dcterms:W3CDTF">2021-02-13T13:45:06Z</dcterms:created>
  <dcterms:modified xsi:type="dcterms:W3CDTF">2022-03-17T11:33:51Z</dcterms:modified>
</cp:coreProperties>
</file>