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Hebt die Hände auf, betet Jesus an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</a:t>
            </a:r>
            <a:r>
              <a:rPr lang="de-DE" altLang="de-DE" sz="3200">
                <a:latin typeface="Arial" panose="020B0604020202020204" pitchFamily="34" charset="0"/>
              </a:rPr>
              <a:t>„Feiert </a:t>
            </a:r>
            <a:r>
              <a:rPr lang="de-DE" altLang="de-DE" sz="3200" dirty="0">
                <a:latin typeface="Arial" panose="020B0604020202020204" pitchFamily="34" charset="0"/>
              </a:rPr>
              <a:t>Jesus 1“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55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55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Hebt die Hände auf, betet Jesus an,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öffnet euer Herz, macht euch bereit.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Lasst uns Jesus sehn, voller Herrlichkeit,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unser Friedefürst sitzt auf dem Thron.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Jesus, wir erheben Dich.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Komm, erfülle hier Raum und Zeit.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Jesus, alle Macht ist Dein.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Komm, regiere hier, Gottes Sohn.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Breitbild</PresentationFormat>
  <Paragraphs>10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.</cp:lastModifiedBy>
  <cp:revision>9</cp:revision>
  <dcterms:created xsi:type="dcterms:W3CDTF">2021-02-13T13:45:06Z</dcterms:created>
  <dcterms:modified xsi:type="dcterms:W3CDTF">2023-07-07T16:42:48Z</dcterms:modified>
</cp:coreProperties>
</file>