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89089-2269-400D-A558-FF919EF94E68}" type="datetimeFigureOut">
              <a:rPr lang="de-DE" smtClean="0"/>
              <a:t>03.05.2026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2FA7D-3668-45E0-9045-E4C7FF5AE8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887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(1 Folie)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2FA7D-3668-45E0-9045-E4C7FF5AE87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6478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1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2FA7D-3668-45E0-9045-E4C7FF5AE87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4025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Feiert Jesus, kommt feiert ihn!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1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001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„Feiert Jesus“ Band 1, Lied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260000"/>
            <a:ext cx="10440000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Feiert Jesus, kommt feiert ihn!</a:t>
            </a:r>
          </a:p>
          <a:p>
            <a:pPr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Feiert Jesus, kommt feiert ihn!</a:t>
            </a:r>
          </a:p>
          <a:p>
            <a:pPr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Feiert Jesus, kommt feiert ihn!</a:t>
            </a:r>
          </a:p>
          <a:p>
            <a:pPr>
              <a:spcAft>
                <a:spcPts val="30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Feiert Jesus, kommt feiert ihn!</a:t>
            </a:r>
          </a:p>
          <a:p>
            <a:pPr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Auferstanden, auferstanden! Nun lebt er in Ewigkeit.</a:t>
            </a:r>
          </a:p>
          <a:p>
            <a:pPr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Auferstanden, auferstanden!</a:t>
            </a:r>
          </a:p>
          <a:p>
            <a:pPr>
              <a:spcAft>
                <a:spcPts val="600"/>
              </a:spcAft>
              <a:buClr>
                <a:srgbClr val="000000"/>
              </a:buClr>
              <a:buSzPct val="100000"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Kommt und feiert die Auferstehung unsres Herrn.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Breitbild</PresentationFormat>
  <Paragraphs>17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</cp:lastModifiedBy>
  <cp:revision>7</cp:revision>
  <dcterms:created xsi:type="dcterms:W3CDTF">2021-02-13T13:45:06Z</dcterms:created>
  <dcterms:modified xsi:type="dcterms:W3CDTF">2026-05-03T16:37:32Z</dcterms:modified>
</cp:coreProperties>
</file>