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071739" y="2158941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We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shall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overcome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   Evangelisches Gesangbuch</a:t>
            </a:r>
          </a:p>
          <a:p>
            <a:pPr algn="ctr">
              <a:spcBef>
                <a:spcPct val="0"/>
              </a:spcBef>
            </a:pPr>
            <a:endParaRPr lang="de-DE" altLang="de-DE" sz="3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    Lied Nr. 652, Strophen 1 bis 6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>
              <a:spcBef>
                <a:spcPct val="0"/>
              </a:spcBef>
            </a:pPr>
            <a:r>
              <a:rPr lang="de-DE" altLang="de-DE" sz="2000" dirty="0">
                <a:latin typeface="Arial" panose="020B0604020202020204" pitchFamily="34" charset="0"/>
              </a:rPr>
              <a:t>EG Lied Nr. 652 Strophe 1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Oh,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deep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heart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 do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believe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de-DE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es überwinden, eines Tages.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Tief in meinem Herzen glaube ich: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es eines Tages überwinden.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>
              <a:spcBef>
                <a:spcPct val="0"/>
              </a:spcBef>
            </a:pPr>
            <a:r>
              <a:rPr lang="de-DE" altLang="de-DE" sz="2000" dirty="0">
                <a:latin typeface="Arial" panose="020B0604020202020204" pitchFamily="34" charset="0"/>
              </a:rPr>
              <a:t>EG Lied Nr. 652 Strophe 2 + Refrain</a:t>
            </a:r>
          </a:p>
        </p:txBody>
      </p:sp>
      <p:sp>
        <p:nvSpPr>
          <p:cNvPr id="2" name="Rechteck 1"/>
          <p:cNvSpPr/>
          <p:nvPr/>
        </p:nvSpPr>
        <p:spPr>
          <a:xfrm>
            <a:off x="895350" y="1038692"/>
            <a:ext cx="774065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not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afraid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not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afraid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not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afraid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today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Oh,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deep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heart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 do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believe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de-DE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haben keine Angst, heute.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Tief in meinem Herzen glaube ich: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es eines Tages überwinden</a:t>
            </a:r>
            <a:r>
              <a:rPr lang="de-DE" altLang="de-DE" sz="3200" i="1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119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>
              <a:spcBef>
                <a:spcPct val="0"/>
              </a:spcBef>
            </a:pPr>
            <a:r>
              <a:rPr lang="de-DE" altLang="de-DE" sz="2000" dirty="0">
                <a:latin typeface="Arial" panose="020B0604020202020204" pitchFamily="34" charset="0"/>
              </a:rPr>
              <a:t>EG Lied Nr. 652 Strophe 3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43398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Truth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will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make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us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free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truth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will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make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us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free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truth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will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make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us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free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Oh,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deep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heart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 do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believe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de-DE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Die Wahrheit wird uns frei machen, eines Tages.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Tief in meinem Herzen glaube ich: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es eines Tages überwinden.</a:t>
            </a:r>
          </a:p>
        </p:txBody>
      </p:sp>
    </p:spTree>
    <p:extLst>
      <p:ext uri="{BB962C8B-B14F-4D97-AF65-F5344CB8AC3E}">
        <p14:creationId xmlns:p14="http://schemas.microsoft.com/office/powerpoint/2010/main" val="337959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>
              <a:spcBef>
                <a:spcPct val="0"/>
              </a:spcBef>
            </a:pPr>
            <a:r>
              <a:rPr lang="de-DE" altLang="de-DE" sz="2000" dirty="0">
                <a:latin typeface="Arial" panose="020B0604020202020204" pitchFamily="34" charset="0"/>
              </a:rPr>
              <a:t>EG Lied Nr. 652 Strophe 4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Black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white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together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black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white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together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black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white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together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Oh,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deep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heart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 do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believe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de-DE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Schwarz und Weiß vereint, eines Tages.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Tief in meinem Herzen glaube ich: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es eines Tages überwinden.</a:t>
            </a:r>
          </a:p>
        </p:txBody>
      </p:sp>
    </p:spTree>
    <p:extLst>
      <p:ext uri="{BB962C8B-B14F-4D97-AF65-F5344CB8AC3E}">
        <p14:creationId xmlns:p14="http://schemas.microsoft.com/office/powerpoint/2010/main" val="77120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>
              <a:spcBef>
                <a:spcPct val="0"/>
              </a:spcBef>
            </a:pPr>
            <a:r>
              <a:rPr lang="de-DE" altLang="de-DE" sz="2000" dirty="0">
                <a:latin typeface="Arial" panose="020B0604020202020204" pitchFamily="34" charset="0"/>
              </a:rPr>
              <a:t>EG Lied Nr. 652 Strophe 5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We´ll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walk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we´ll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walk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we´ll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walk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hand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Oh,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deep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heart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 do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believe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de-DE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Hand in Hand gehen, eines Tages.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Tief in meinem Herzen glaube ich: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es eines Tages überwinden.</a:t>
            </a:r>
          </a:p>
        </p:txBody>
      </p:sp>
    </p:spTree>
    <p:extLst>
      <p:ext uri="{BB962C8B-B14F-4D97-AF65-F5344CB8AC3E}">
        <p14:creationId xmlns:p14="http://schemas.microsoft.com/office/powerpoint/2010/main" val="72424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>
              <a:spcBef>
                <a:spcPct val="0"/>
              </a:spcBef>
            </a:pPr>
            <a:r>
              <a:rPr lang="de-DE" altLang="de-DE" sz="2000" dirty="0">
                <a:latin typeface="Arial" panose="020B0604020202020204" pitchFamily="34" charset="0"/>
              </a:rPr>
              <a:t>EG Lied Nr. 652 Strophe 6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887913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live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peace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live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peace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live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peace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Oh,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deep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my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heart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 do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believe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shall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overcome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some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de-DE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in Frieden leben, eines Tages.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Tief in meinem Herzen glaube ich:</a:t>
            </a:r>
            <a:b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400" i="1" dirty="0">
                <a:latin typeface="Arial" panose="020B0604020202020204" pitchFamily="34" charset="0"/>
                <a:cs typeface="Times New Roman" panose="02020603050405020304" pitchFamily="18" charset="0"/>
              </a:rPr>
              <a:t>Wir werden eines Tages überwinden.</a:t>
            </a:r>
          </a:p>
        </p:txBody>
      </p:sp>
    </p:spTree>
    <p:extLst>
      <p:ext uri="{BB962C8B-B14F-4D97-AF65-F5344CB8AC3E}">
        <p14:creationId xmlns:p14="http://schemas.microsoft.com/office/powerpoint/2010/main" val="50292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12</cp:revision>
  <dcterms:created xsi:type="dcterms:W3CDTF">2021-02-13T13:45:06Z</dcterms:created>
  <dcterms:modified xsi:type="dcterms:W3CDTF">2023-10-16T00:49:14Z</dcterms:modified>
</cp:coreProperties>
</file>